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ink/ink1.xml" ContentType="application/inkml+xml"/>
  <Override PartName="/ppt/notesSlides/notesSlide7.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22"/>
  </p:notesMasterIdLst>
  <p:handoutMasterIdLst>
    <p:handoutMasterId r:id="rId23"/>
  </p:handoutMasterIdLst>
  <p:sldIdLst>
    <p:sldId id="256" r:id="rId2"/>
    <p:sldId id="257" r:id="rId3"/>
    <p:sldId id="258" r:id="rId4"/>
    <p:sldId id="259" r:id="rId5"/>
    <p:sldId id="261" r:id="rId6"/>
    <p:sldId id="262" r:id="rId7"/>
    <p:sldId id="268" r:id="rId8"/>
    <p:sldId id="275" r:id="rId9"/>
    <p:sldId id="276" r:id="rId10"/>
    <p:sldId id="277" r:id="rId11"/>
    <p:sldId id="271" r:id="rId12"/>
    <p:sldId id="269" r:id="rId13"/>
    <p:sldId id="285" r:id="rId14"/>
    <p:sldId id="281" r:id="rId15"/>
    <p:sldId id="263" r:id="rId16"/>
    <p:sldId id="280" r:id="rId17"/>
    <p:sldId id="264" r:id="rId18"/>
    <p:sldId id="265" r:id="rId19"/>
    <p:sldId id="279" r:id="rId20"/>
    <p:sldId id="266"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D0E4FC40-36C9-4EF7-A46D-DFFE3C53566B}">
          <p14:sldIdLst>
            <p14:sldId id="256"/>
          </p14:sldIdLst>
        </p14:section>
        <p14:section name="Untitled Section" id="{CDD3EBAA-EEBE-4B57-829E-F3548A8371F5}">
          <p14:sldIdLst>
            <p14:sldId id="257"/>
            <p14:sldId id="258"/>
            <p14:sldId id="259"/>
            <p14:sldId id="261"/>
            <p14:sldId id="262"/>
            <p14:sldId id="268"/>
            <p14:sldId id="275"/>
            <p14:sldId id="276"/>
            <p14:sldId id="277"/>
            <p14:sldId id="271"/>
            <p14:sldId id="269"/>
            <p14:sldId id="285"/>
            <p14:sldId id="281"/>
            <p14:sldId id="263"/>
            <p14:sldId id="280"/>
            <p14:sldId id="264"/>
            <p14:sldId id="265"/>
            <p14:sldId id="279"/>
            <p14:sldId id="266"/>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9581" autoAdjust="0"/>
  </p:normalViewPr>
  <p:slideViewPr>
    <p:cSldViewPr snapToGrid="0">
      <p:cViewPr varScale="1">
        <p:scale>
          <a:sx n="53" d="100"/>
          <a:sy n="53" d="100"/>
        </p:scale>
        <p:origin x="1416"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 Id="rId27" Type="http://schemas.openxmlformats.org/officeDocument/2006/relationships/tableStyles" Target="tableStyle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706893C-0A03-44E4-9DE7-A36349EBA926}" type="doc">
      <dgm:prSet loTypeId="urn:microsoft.com/office/officeart/2009/layout/CircleArrowProcess" loCatId="process" qsTypeId="urn:microsoft.com/office/officeart/2005/8/quickstyle/simple1" qsCatId="simple" csTypeId="urn:microsoft.com/office/officeart/2005/8/colors/accent1_2" csCatId="accent1" phldr="1"/>
      <dgm:spPr/>
      <dgm:t>
        <a:bodyPr/>
        <a:lstStyle/>
        <a:p>
          <a:endParaRPr lang="en-US"/>
        </a:p>
      </dgm:t>
    </dgm:pt>
    <dgm:pt modelId="{686F7B5E-4557-4943-BC42-44B89CC2F3B8}">
      <dgm:prSet phldrT="[Text]"/>
      <dgm:spPr/>
      <dgm:t>
        <a:bodyPr/>
        <a:lstStyle/>
        <a:p>
          <a:r>
            <a:rPr lang="en-US" dirty="0"/>
            <a:t>Meta data</a:t>
          </a:r>
        </a:p>
      </dgm:t>
    </dgm:pt>
    <dgm:pt modelId="{6B0AA26F-1242-45E1-9573-CB77F2537279}" type="parTrans" cxnId="{FCC41001-C1BF-4A48-AAF8-4FBF9DEDE95F}">
      <dgm:prSet/>
      <dgm:spPr/>
      <dgm:t>
        <a:bodyPr/>
        <a:lstStyle/>
        <a:p>
          <a:endParaRPr lang="en-US"/>
        </a:p>
      </dgm:t>
    </dgm:pt>
    <dgm:pt modelId="{90599892-215F-4F94-A997-8B6CED2AB0A0}" type="sibTrans" cxnId="{FCC41001-C1BF-4A48-AAF8-4FBF9DEDE95F}">
      <dgm:prSet/>
      <dgm:spPr/>
      <dgm:t>
        <a:bodyPr/>
        <a:lstStyle/>
        <a:p>
          <a:endParaRPr lang="en-US"/>
        </a:p>
      </dgm:t>
    </dgm:pt>
    <dgm:pt modelId="{9717F04B-5153-4CE3-9E33-B878FFF0CD6F}">
      <dgm:prSet phldrT="[Text]"/>
      <dgm:spPr/>
      <dgm:t>
        <a:bodyPr/>
        <a:lstStyle/>
        <a:p>
          <a:r>
            <a:rPr lang="en-US" dirty="0"/>
            <a:t>Registration</a:t>
          </a:r>
        </a:p>
      </dgm:t>
    </dgm:pt>
    <dgm:pt modelId="{A795BE3E-5A87-470F-A1CF-344861A6DAF6}" type="parTrans" cxnId="{A62D0EE2-3B61-4A39-B32B-FA72BFB0E48F}">
      <dgm:prSet/>
      <dgm:spPr/>
      <dgm:t>
        <a:bodyPr/>
        <a:lstStyle/>
        <a:p>
          <a:endParaRPr lang="en-US"/>
        </a:p>
      </dgm:t>
    </dgm:pt>
    <dgm:pt modelId="{A8AA0442-41B0-4A3E-B7DF-6C6EE7EDE7A8}" type="sibTrans" cxnId="{A62D0EE2-3B61-4A39-B32B-FA72BFB0E48F}">
      <dgm:prSet/>
      <dgm:spPr/>
      <dgm:t>
        <a:bodyPr/>
        <a:lstStyle/>
        <a:p>
          <a:endParaRPr lang="en-US"/>
        </a:p>
      </dgm:t>
    </dgm:pt>
    <dgm:pt modelId="{E4AB328B-8EAD-4A65-A171-B18FC132BCE8}">
      <dgm:prSet phldrT="[Text]"/>
      <dgm:spPr/>
      <dgm:t>
        <a:bodyPr/>
        <a:lstStyle/>
        <a:p>
          <a:r>
            <a:rPr lang="en-US" dirty="0"/>
            <a:t>Case Management</a:t>
          </a:r>
        </a:p>
      </dgm:t>
    </dgm:pt>
    <dgm:pt modelId="{ED8F4901-3BBA-42AB-B056-CD6158A3CEF0}" type="parTrans" cxnId="{85BB93D8-6213-42B0-856C-F8439F9AF203}">
      <dgm:prSet/>
      <dgm:spPr/>
      <dgm:t>
        <a:bodyPr/>
        <a:lstStyle/>
        <a:p>
          <a:endParaRPr lang="en-US"/>
        </a:p>
      </dgm:t>
    </dgm:pt>
    <dgm:pt modelId="{D3C42A76-B484-4BFB-8CE3-BFA5131C723D}" type="sibTrans" cxnId="{85BB93D8-6213-42B0-856C-F8439F9AF203}">
      <dgm:prSet/>
      <dgm:spPr/>
      <dgm:t>
        <a:bodyPr/>
        <a:lstStyle/>
        <a:p>
          <a:endParaRPr lang="en-US"/>
        </a:p>
      </dgm:t>
    </dgm:pt>
    <dgm:pt modelId="{700D3DE9-E3ED-4DD2-A300-7226327EE9D2}" type="pres">
      <dgm:prSet presAssocID="{4706893C-0A03-44E4-9DE7-A36349EBA926}" presName="Name0" presStyleCnt="0">
        <dgm:presLayoutVars>
          <dgm:chMax val="7"/>
          <dgm:chPref val="7"/>
          <dgm:dir/>
          <dgm:animLvl val="lvl"/>
        </dgm:presLayoutVars>
      </dgm:prSet>
      <dgm:spPr/>
    </dgm:pt>
    <dgm:pt modelId="{4C275335-DDE8-4291-940A-7143E936576C}" type="pres">
      <dgm:prSet presAssocID="{686F7B5E-4557-4943-BC42-44B89CC2F3B8}" presName="Accent1" presStyleCnt="0"/>
      <dgm:spPr/>
    </dgm:pt>
    <dgm:pt modelId="{0E63724C-83A0-4C68-B157-E634389D8041}" type="pres">
      <dgm:prSet presAssocID="{686F7B5E-4557-4943-BC42-44B89CC2F3B8}" presName="Accent" presStyleLbl="node1" presStyleIdx="0" presStyleCnt="3"/>
      <dgm:spPr/>
    </dgm:pt>
    <dgm:pt modelId="{F0170480-71A9-4AAC-B5AA-E5735A49BD95}" type="pres">
      <dgm:prSet presAssocID="{686F7B5E-4557-4943-BC42-44B89CC2F3B8}" presName="Parent1" presStyleLbl="revTx" presStyleIdx="0" presStyleCnt="3">
        <dgm:presLayoutVars>
          <dgm:chMax val="1"/>
          <dgm:chPref val="1"/>
          <dgm:bulletEnabled val="1"/>
        </dgm:presLayoutVars>
      </dgm:prSet>
      <dgm:spPr/>
    </dgm:pt>
    <dgm:pt modelId="{F9D293C5-753E-481B-B799-49D8617A9853}" type="pres">
      <dgm:prSet presAssocID="{9717F04B-5153-4CE3-9E33-B878FFF0CD6F}" presName="Accent2" presStyleCnt="0"/>
      <dgm:spPr/>
    </dgm:pt>
    <dgm:pt modelId="{A8913F10-A83B-445F-BEC1-A7F8BE5A90E6}" type="pres">
      <dgm:prSet presAssocID="{9717F04B-5153-4CE3-9E33-B878FFF0CD6F}" presName="Accent" presStyleLbl="node1" presStyleIdx="1" presStyleCnt="3"/>
      <dgm:spPr/>
    </dgm:pt>
    <dgm:pt modelId="{7A64C043-45B8-4E6C-BB46-2F64C9D58A03}" type="pres">
      <dgm:prSet presAssocID="{9717F04B-5153-4CE3-9E33-B878FFF0CD6F}" presName="Parent2" presStyleLbl="revTx" presStyleIdx="1" presStyleCnt="3">
        <dgm:presLayoutVars>
          <dgm:chMax val="1"/>
          <dgm:chPref val="1"/>
          <dgm:bulletEnabled val="1"/>
        </dgm:presLayoutVars>
      </dgm:prSet>
      <dgm:spPr/>
    </dgm:pt>
    <dgm:pt modelId="{73B6E459-44D7-4A4E-A397-CA9C05246E73}" type="pres">
      <dgm:prSet presAssocID="{E4AB328B-8EAD-4A65-A171-B18FC132BCE8}" presName="Accent3" presStyleCnt="0"/>
      <dgm:spPr/>
    </dgm:pt>
    <dgm:pt modelId="{30AD11C1-797D-4FEC-8840-4A2272BAB46F}" type="pres">
      <dgm:prSet presAssocID="{E4AB328B-8EAD-4A65-A171-B18FC132BCE8}" presName="Accent" presStyleLbl="node1" presStyleIdx="2" presStyleCnt="3"/>
      <dgm:spPr/>
    </dgm:pt>
    <dgm:pt modelId="{A6921446-41E7-4C48-AA41-E0AFDD2A8444}" type="pres">
      <dgm:prSet presAssocID="{E4AB328B-8EAD-4A65-A171-B18FC132BCE8}" presName="Parent3" presStyleLbl="revTx" presStyleIdx="2" presStyleCnt="3">
        <dgm:presLayoutVars>
          <dgm:chMax val="1"/>
          <dgm:chPref val="1"/>
          <dgm:bulletEnabled val="1"/>
        </dgm:presLayoutVars>
      </dgm:prSet>
      <dgm:spPr/>
    </dgm:pt>
  </dgm:ptLst>
  <dgm:cxnLst>
    <dgm:cxn modelId="{FCC41001-C1BF-4A48-AAF8-4FBF9DEDE95F}" srcId="{4706893C-0A03-44E4-9DE7-A36349EBA926}" destId="{686F7B5E-4557-4943-BC42-44B89CC2F3B8}" srcOrd="0" destOrd="0" parTransId="{6B0AA26F-1242-45E1-9573-CB77F2537279}" sibTransId="{90599892-215F-4F94-A997-8B6CED2AB0A0}"/>
    <dgm:cxn modelId="{57C4A247-8C10-43BC-A667-774B691547FA}" type="presOf" srcId="{9717F04B-5153-4CE3-9E33-B878FFF0CD6F}" destId="{7A64C043-45B8-4E6C-BB46-2F64C9D58A03}" srcOrd="0" destOrd="0" presId="urn:microsoft.com/office/officeart/2009/layout/CircleArrowProcess"/>
    <dgm:cxn modelId="{78CF5E68-BCA9-4632-AA78-9D272E65BD33}" type="presOf" srcId="{4706893C-0A03-44E4-9DE7-A36349EBA926}" destId="{700D3DE9-E3ED-4DD2-A300-7226327EE9D2}" srcOrd="0" destOrd="0" presId="urn:microsoft.com/office/officeart/2009/layout/CircleArrowProcess"/>
    <dgm:cxn modelId="{10DA0869-1986-46BF-9338-2691C3CB0C60}" type="presOf" srcId="{686F7B5E-4557-4943-BC42-44B89CC2F3B8}" destId="{F0170480-71A9-4AAC-B5AA-E5735A49BD95}" srcOrd="0" destOrd="0" presId="urn:microsoft.com/office/officeart/2009/layout/CircleArrowProcess"/>
    <dgm:cxn modelId="{B3434FA4-B7EE-48B3-BE08-0BE1DBB03BA1}" type="presOf" srcId="{E4AB328B-8EAD-4A65-A171-B18FC132BCE8}" destId="{A6921446-41E7-4C48-AA41-E0AFDD2A8444}" srcOrd="0" destOrd="0" presId="urn:microsoft.com/office/officeart/2009/layout/CircleArrowProcess"/>
    <dgm:cxn modelId="{85BB93D8-6213-42B0-856C-F8439F9AF203}" srcId="{4706893C-0A03-44E4-9DE7-A36349EBA926}" destId="{E4AB328B-8EAD-4A65-A171-B18FC132BCE8}" srcOrd="2" destOrd="0" parTransId="{ED8F4901-3BBA-42AB-B056-CD6158A3CEF0}" sibTransId="{D3C42A76-B484-4BFB-8CE3-BFA5131C723D}"/>
    <dgm:cxn modelId="{A62D0EE2-3B61-4A39-B32B-FA72BFB0E48F}" srcId="{4706893C-0A03-44E4-9DE7-A36349EBA926}" destId="{9717F04B-5153-4CE3-9E33-B878FFF0CD6F}" srcOrd="1" destOrd="0" parTransId="{A795BE3E-5A87-470F-A1CF-344861A6DAF6}" sibTransId="{A8AA0442-41B0-4A3E-B7DF-6C6EE7EDE7A8}"/>
    <dgm:cxn modelId="{98A714BD-0431-45BE-9CC8-CC01794CBB54}" type="presParOf" srcId="{700D3DE9-E3ED-4DD2-A300-7226327EE9D2}" destId="{4C275335-DDE8-4291-940A-7143E936576C}" srcOrd="0" destOrd="0" presId="urn:microsoft.com/office/officeart/2009/layout/CircleArrowProcess"/>
    <dgm:cxn modelId="{1D45AB84-40EE-4B21-8AC2-C162BFC582D1}" type="presParOf" srcId="{4C275335-DDE8-4291-940A-7143E936576C}" destId="{0E63724C-83A0-4C68-B157-E634389D8041}" srcOrd="0" destOrd="0" presId="urn:microsoft.com/office/officeart/2009/layout/CircleArrowProcess"/>
    <dgm:cxn modelId="{9FE7D83A-8A39-42D8-8545-AE6318E30B0F}" type="presParOf" srcId="{700D3DE9-E3ED-4DD2-A300-7226327EE9D2}" destId="{F0170480-71A9-4AAC-B5AA-E5735A49BD95}" srcOrd="1" destOrd="0" presId="urn:microsoft.com/office/officeart/2009/layout/CircleArrowProcess"/>
    <dgm:cxn modelId="{DEEDCE1D-D208-4CD9-A82C-78D6B59AC734}" type="presParOf" srcId="{700D3DE9-E3ED-4DD2-A300-7226327EE9D2}" destId="{F9D293C5-753E-481B-B799-49D8617A9853}" srcOrd="2" destOrd="0" presId="urn:microsoft.com/office/officeart/2009/layout/CircleArrowProcess"/>
    <dgm:cxn modelId="{F312A215-33AD-4164-AF11-7B098A0FE87E}" type="presParOf" srcId="{F9D293C5-753E-481B-B799-49D8617A9853}" destId="{A8913F10-A83B-445F-BEC1-A7F8BE5A90E6}" srcOrd="0" destOrd="0" presId="urn:microsoft.com/office/officeart/2009/layout/CircleArrowProcess"/>
    <dgm:cxn modelId="{5FA1A20F-3CB1-4462-B445-7A3DEA9915FB}" type="presParOf" srcId="{700D3DE9-E3ED-4DD2-A300-7226327EE9D2}" destId="{7A64C043-45B8-4E6C-BB46-2F64C9D58A03}" srcOrd="3" destOrd="0" presId="urn:microsoft.com/office/officeart/2009/layout/CircleArrowProcess"/>
    <dgm:cxn modelId="{66C236F4-A638-4265-85F9-F89A57C26142}" type="presParOf" srcId="{700D3DE9-E3ED-4DD2-A300-7226327EE9D2}" destId="{73B6E459-44D7-4A4E-A397-CA9C05246E73}" srcOrd="4" destOrd="0" presId="urn:microsoft.com/office/officeart/2009/layout/CircleArrowProcess"/>
    <dgm:cxn modelId="{C41647C5-3A1B-432F-A8CF-48C2A78988A8}" type="presParOf" srcId="{73B6E459-44D7-4A4E-A397-CA9C05246E73}" destId="{30AD11C1-797D-4FEC-8840-4A2272BAB46F}" srcOrd="0" destOrd="0" presId="urn:microsoft.com/office/officeart/2009/layout/CircleArrowProcess"/>
    <dgm:cxn modelId="{89738BC9-E162-4312-A9EB-F047F8449B30}" type="presParOf" srcId="{700D3DE9-E3ED-4DD2-A300-7226327EE9D2}" destId="{A6921446-41E7-4C48-AA41-E0AFDD2A8444}" srcOrd="5" destOrd="0" presId="urn:microsoft.com/office/officeart/2009/layout/CircleArrow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DDC4164-E328-45E9-8690-69D95CF06300}"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16B98FDF-DAC6-41A4-870D-D1A2372D2091}">
      <dgm:prSet phldrT="[Text]" custT="1"/>
      <dgm:spPr/>
      <dgm:t>
        <a:bodyPr/>
        <a:lstStyle/>
        <a:p>
          <a:r>
            <a:rPr lang="en-US" sz="2800" dirty="0"/>
            <a:t>1</a:t>
          </a:r>
          <a:endParaRPr lang="en-US" sz="13800" dirty="0"/>
        </a:p>
      </dgm:t>
    </dgm:pt>
    <dgm:pt modelId="{68D47180-DBB1-4737-91D3-5D30E2A3FC6E}" type="parTrans" cxnId="{75DBA119-DE42-4273-947A-BE4DC63D8943}">
      <dgm:prSet/>
      <dgm:spPr/>
      <dgm:t>
        <a:bodyPr/>
        <a:lstStyle/>
        <a:p>
          <a:endParaRPr lang="en-US"/>
        </a:p>
      </dgm:t>
    </dgm:pt>
    <dgm:pt modelId="{3CFEF6E0-6E7C-46C1-81DD-DF8F812E361F}" type="sibTrans" cxnId="{75DBA119-DE42-4273-947A-BE4DC63D8943}">
      <dgm:prSet/>
      <dgm:spPr/>
      <dgm:t>
        <a:bodyPr/>
        <a:lstStyle/>
        <a:p>
          <a:endParaRPr lang="en-US"/>
        </a:p>
      </dgm:t>
    </dgm:pt>
    <dgm:pt modelId="{32295B32-BA5C-4CB3-BB94-5CC82EFE5669}">
      <dgm:prSet phldrT="[Text]" custT="1"/>
      <dgm:spPr/>
      <dgm:t>
        <a:bodyPr/>
        <a:lstStyle/>
        <a:p>
          <a:r>
            <a:rPr lang="en-US" sz="2800" dirty="0">
              <a:latin typeface="Berlin Sans FB" panose="020E0602020502020306" pitchFamily="34" charset="0"/>
            </a:rPr>
            <a:t>Undertake stake-holder mapping and analysis</a:t>
          </a:r>
        </a:p>
      </dgm:t>
    </dgm:pt>
    <dgm:pt modelId="{0CA7E18E-CF4B-4DF4-8FDD-0D1C2959CE2D}" type="parTrans" cxnId="{5FE4BE74-4994-4CE6-AEC8-CC3F7625C084}">
      <dgm:prSet/>
      <dgm:spPr/>
      <dgm:t>
        <a:bodyPr/>
        <a:lstStyle/>
        <a:p>
          <a:endParaRPr lang="en-US"/>
        </a:p>
      </dgm:t>
    </dgm:pt>
    <dgm:pt modelId="{3AAC3D7B-2AA0-4152-9BE1-280DEC421EA8}" type="sibTrans" cxnId="{5FE4BE74-4994-4CE6-AEC8-CC3F7625C084}">
      <dgm:prSet/>
      <dgm:spPr/>
      <dgm:t>
        <a:bodyPr/>
        <a:lstStyle/>
        <a:p>
          <a:endParaRPr lang="en-US"/>
        </a:p>
      </dgm:t>
    </dgm:pt>
    <dgm:pt modelId="{9CCF6489-35D4-49CC-9433-073704D7694A}">
      <dgm:prSet phldrT="[Text]" custT="1"/>
      <dgm:spPr/>
      <dgm:t>
        <a:bodyPr/>
        <a:lstStyle/>
        <a:p>
          <a:r>
            <a:rPr lang="en-US" sz="2800" dirty="0"/>
            <a:t>2</a:t>
          </a:r>
        </a:p>
      </dgm:t>
    </dgm:pt>
    <dgm:pt modelId="{C1DF0495-74D9-4974-9F70-651CA0FE6168}" type="parTrans" cxnId="{4151E838-0411-495F-8F6E-DD220B91215F}">
      <dgm:prSet/>
      <dgm:spPr/>
      <dgm:t>
        <a:bodyPr/>
        <a:lstStyle/>
        <a:p>
          <a:endParaRPr lang="en-US"/>
        </a:p>
      </dgm:t>
    </dgm:pt>
    <dgm:pt modelId="{2CE0B711-33F4-429B-9CC9-9D43F06FD664}" type="sibTrans" cxnId="{4151E838-0411-495F-8F6E-DD220B91215F}">
      <dgm:prSet/>
      <dgm:spPr/>
      <dgm:t>
        <a:bodyPr/>
        <a:lstStyle/>
        <a:p>
          <a:endParaRPr lang="en-US"/>
        </a:p>
      </dgm:t>
    </dgm:pt>
    <dgm:pt modelId="{11A7D74C-72D8-4226-9A03-570F1BD6C660}">
      <dgm:prSet phldrT="[Text]" custT="1"/>
      <dgm:spPr/>
      <dgm:t>
        <a:bodyPr/>
        <a:lstStyle/>
        <a:p>
          <a:r>
            <a:rPr lang="en-US" sz="2800" dirty="0">
              <a:latin typeface="Berlin Sans FB" panose="020E0602020502020306" pitchFamily="34" charset="0"/>
            </a:rPr>
            <a:t>Conduct an ICT/individual capacity assessment </a:t>
          </a:r>
        </a:p>
      </dgm:t>
    </dgm:pt>
    <dgm:pt modelId="{737D1A58-3F83-4746-A203-223CD9FF1360}" type="parTrans" cxnId="{8B4531F3-EB9F-4953-828A-9A7B6BEC8BD6}">
      <dgm:prSet/>
      <dgm:spPr/>
      <dgm:t>
        <a:bodyPr/>
        <a:lstStyle/>
        <a:p>
          <a:endParaRPr lang="en-US"/>
        </a:p>
      </dgm:t>
    </dgm:pt>
    <dgm:pt modelId="{2460356D-4608-4BC7-AF10-B1193F3CC486}" type="sibTrans" cxnId="{8B4531F3-EB9F-4953-828A-9A7B6BEC8BD6}">
      <dgm:prSet/>
      <dgm:spPr/>
      <dgm:t>
        <a:bodyPr/>
        <a:lstStyle/>
        <a:p>
          <a:endParaRPr lang="en-US"/>
        </a:p>
      </dgm:t>
    </dgm:pt>
    <dgm:pt modelId="{6AE271BF-F7E2-462A-9F22-37F80B947ED1}">
      <dgm:prSet phldrT="[Text]" custT="1"/>
      <dgm:spPr/>
      <dgm:t>
        <a:bodyPr/>
        <a:lstStyle/>
        <a:p>
          <a:r>
            <a:rPr lang="en-US" sz="2800" dirty="0"/>
            <a:t>3</a:t>
          </a:r>
        </a:p>
      </dgm:t>
    </dgm:pt>
    <dgm:pt modelId="{06396FB5-B937-4DDB-AE5A-3F3D784C50BF}" type="parTrans" cxnId="{1F4DA3B6-ED9E-4951-A0C6-E0F552B7F57A}">
      <dgm:prSet/>
      <dgm:spPr/>
      <dgm:t>
        <a:bodyPr/>
        <a:lstStyle/>
        <a:p>
          <a:endParaRPr lang="en-US"/>
        </a:p>
      </dgm:t>
    </dgm:pt>
    <dgm:pt modelId="{77F31AC8-F099-4151-B6D2-654C58F2DB22}" type="sibTrans" cxnId="{1F4DA3B6-ED9E-4951-A0C6-E0F552B7F57A}">
      <dgm:prSet/>
      <dgm:spPr/>
      <dgm:t>
        <a:bodyPr/>
        <a:lstStyle/>
        <a:p>
          <a:endParaRPr lang="en-US"/>
        </a:p>
      </dgm:t>
    </dgm:pt>
    <dgm:pt modelId="{42D3C9F7-3FB7-4F6E-BE2A-25D38543BD84}">
      <dgm:prSet phldrT="[Text]" custT="1"/>
      <dgm:spPr/>
      <dgm:t>
        <a:bodyPr/>
        <a:lstStyle/>
        <a:p>
          <a:r>
            <a:rPr lang="en-GB" sz="2800" dirty="0">
              <a:latin typeface="Berlin Sans FB" panose="020E0602020502020306" pitchFamily="34" charset="0"/>
            </a:rPr>
            <a:t>Sensitization of DCS revised tools and the reporting guidelines </a:t>
          </a:r>
          <a:endParaRPr lang="en-US" sz="2800" dirty="0">
            <a:latin typeface="Berlin Sans FB" panose="020E0602020502020306" pitchFamily="34" charset="0"/>
          </a:endParaRPr>
        </a:p>
      </dgm:t>
    </dgm:pt>
    <dgm:pt modelId="{4318F3E1-40F5-4125-94DF-93D9F3FA25DC}" type="parTrans" cxnId="{FAF263B1-5F7E-4F27-97B6-EA76890D75EE}">
      <dgm:prSet/>
      <dgm:spPr/>
      <dgm:t>
        <a:bodyPr/>
        <a:lstStyle/>
        <a:p>
          <a:endParaRPr lang="en-US"/>
        </a:p>
      </dgm:t>
    </dgm:pt>
    <dgm:pt modelId="{080C4D8A-8FB7-4820-829A-5FD5D2C4A911}" type="sibTrans" cxnId="{FAF263B1-5F7E-4F27-97B6-EA76890D75EE}">
      <dgm:prSet/>
      <dgm:spPr/>
      <dgm:t>
        <a:bodyPr/>
        <a:lstStyle/>
        <a:p>
          <a:endParaRPr lang="en-US"/>
        </a:p>
      </dgm:t>
    </dgm:pt>
    <dgm:pt modelId="{F973EAD6-6A25-4E3E-91F0-6615F85721D0}">
      <dgm:prSet custT="1"/>
      <dgm:spPr/>
      <dgm:t>
        <a:bodyPr/>
        <a:lstStyle/>
        <a:p>
          <a:r>
            <a:rPr lang="en-US" sz="2800" dirty="0"/>
            <a:t>8</a:t>
          </a:r>
        </a:p>
      </dgm:t>
    </dgm:pt>
    <dgm:pt modelId="{68014A33-40AF-4F4A-952D-6431EF33EA57}" type="parTrans" cxnId="{49CD167C-57AF-428E-B02F-4087644FD756}">
      <dgm:prSet/>
      <dgm:spPr/>
      <dgm:t>
        <a:bodyPr/>
        <a:lstStyle/>
        <a:p>
          <a:endParaRPr lang="en-US"/>
        </a:p>
      </dgm:t>
    </dgm:pt>
    <dgm:pt modelId="{840EECCA-0E70-4249-9430-C349B6C97D2B}" type="sibTrans" cxnId="{49CD167C-57AF-428E-B02F-4087644FD756}">
      <dgm:prSet/>
      <dgm:spPr/>
      <dgm:t>
        <a:bodyPr/>
        <a:lstStyle/>
        <a:p>
          <a:endParaRPr lang="en-US"/>
        </a:p>
      </dgm:t>
    </dgm:pt>
    <dgm:pt modelId="{5ABDFFCF-2128-4077-BB91-6D892E5340C3}">
      <dgm:prSet custT="1"/>
      <dgm:spPr/>
      <dgm:t>
        <a:bodyPr/>
        <a:lstStyle/>
        <a:p>
          <a:r>
            <a:rPr lang="en-US" sz="2800" dirty="0"/>
            <a:t>4</a:t>
          </a:r>
        </a:p>
      </dgm:t>
    </dgm:pt>
    <dgm:pt modelId="{47FEED4E-F835-48FC-87CA-64F7430B568E}" type="parTrans" cxnId="{0DC3D623-C110-4401-BB3C-692358A21F0C}">
      <dgm:prSet/>
      <dgm:spPr/>
      <dgm:t>
        <a:bodyPr/>
        <a:lstStyle/>
        <a:p>
          <a:endParaRPr lang="en-US"/>
        </a:p>
      </dgm:t>
    </dgm:pt>
    <dgm:pt modelId="{615D198B-B9C9-4492-A5A5-4304070D7362}" type="sibTrans" cxnId="{0DC3D623-C110-4401-BB3C-692358A21F0C}">
      <dgm:prSet/>
      <dgm:spPr/>
      <dgm:t>
        <a:bodyPr/>
        <a:lstStyle/>
        <a:p>
          <a:endParaRPr lang="en-US"/>
        </a:p>
      </dgm:t>
    </dgm:pt>
    <dgm:pt modelId="{8183FD19-3B11-4298-8934-BD33BA925DBC}">
      <dgm:prSet custT="1"/>
      <dgm:spPr/>
      <dgm:t>
        <a:bodyPr/>
        <a:lstStyle/>
        <a:p>
          <a:r>
            <a:rPr lang="en-US" sz="2800" dirty="0"/>
            <a:t>5</a:t>
          </a:r>
        </a:p>
      </dgm:t>
    </dgm:pt>
    <dgm:pt modelId="{9E595BFF-3CE2-4968-BBAF-EE447BC1CBFC}" type="parTrans" cxnId="{EF59CF1B-39CE-464D-B59A-7F6E6363960A}">
      <dgm:prSet/>
      <dgm:spPr/>
      <dgm:t>
        <a:bodyPr/>
        <a:lstStyle/>
        <a:p>
          <a:endParaRPr lang="en-US"/>
        </a:p>
      </dgm:t>
    </dgm:pt>
    <dgm:pt modelId="{CC60578B-5E1F-4C4D-83B2-A005A122F2E0}" type="sibTrans" cxnId="{EF59CF1B-39CE-464D-B59A-7F6E6363960A}">
      <dgm:prSet/>
      <dgm:spPr/>
      <dgm:t>
        <a:bodyPr/>
        <a:lstStyle/>
        <a:p>
          <a:endParaRPr lang="en-US"/>
        </a:p>
      </dgm:t>
    </dgm:pt>
    <dgm:pt modelId="{F47F07A6-B547-4F3A-94B9-30B8AC711AC7}">
      <dgm:prSet custT="1"/>
      <dgm:spPr/>
      <dgm:t>
        <a:bodyPr/>
        <a:lstStyle/>
        <a:p>
          <a:r>
            <a:rPr lang="en-US" sz="2800" dirty="0"/>
            <a:t>7</a:t>
          </a:r>
        </a:p>
      </dgm:t>
    </dgm:pt>
    <dgm:pt modelId="{FF7C03DE-9C4A-4B28-A4CE-04DCA69254AC}" type="parTrans" cxnId="{26C602CD-6F5F-4709-A115-21BE51107EAA}">
      <dgm:prSet/>
      <dgm:spPr/>
      <dgm:t>
        <a:bodyPr/>
        <a:lstStyle/>
        <a:p>
          <a:endParaRPr lang="en-US"/>
        </a:p>
      </dgm:t>
    </dgm:pt>
    <dgm:pt modelId="{CA2C58A5-D821-4344-8B94-CDB24F68FC89}" type="sibTrans" cxnId="{26C602CD-6F5F-4709-A115-21BE51107EAA}">
      <dgm:prSet/>
      <dgm:spPr/>
      <dgm:t>
        <a:bodyPr/>
        <a:lstStyle/>
        <a:p>
          <a:endParaRPr lang="en-US"/>
        </a:p>
      </dgm:t>
    </dgm:pt>
    <dgm:pt modelId="{57523D61-2D76-4CE7-B23C-061C10E7D9D5}">
      <dgm:prSet custT="1"/>
      <dgm:spPr/>
      <dgm:t>
        <a:bodyPr/>
        <a:lstStyle/>
        <a:p>
          <a:r>
            <a:rPr lang="en-US" sz="2800" dirty="0"/>
            <a:t>6</a:t>
          </a:r>
        </a:p>
      </dgm:t>
    </dgm:pt>
    <dgm:pt modelId="{8857A58A-251F-4EB1-B7E5-851E9D799765}" type="parTrans" cxnId="{B4664644-D978-46C9-8B2D-2B950F433112}">
      <dgm:prSet/>
      <dgm:spPr/>
      <dgm:t>
        <a:bodyPr/>
        <a:lstStyle/>
        <a:p>
          <a:endParaRPr lang="en-US"/>
        </a:p>
      </dgm:t>
    </dgm:pt>
    <dgm:pt modelId="{D03CA6CA-B0E0-455C-B7A3-4BBC9CC7A627}" type="sibTrans" cxnId="{B4664644-D978-46C9-8B2D-2B950F433112}">
      <dgm:prSet/>
      <dgm:spPr/>
      <dgm:t>
        <a:bodyPr/>
        <a:lstStyle/>
        <a:p>
          <a:endParaRPr lang="en-US"/>
        </a:p>
      </dgm:t>
    </dgm:pt>
    <dgm:pt modelId="{61AC4270-BB98-4999-9552-DD336178F812}">
      <dgm:prSet custT="1"/>
      <dgm:spPr/>
      <dgm:t>
        <a:bodyPr/>
        <a:lstStyle/>
        <a:p>
          <a:r>
            <a:rPr lang="en-GB" sz="2800" b="0" dirty="0">
              <a:latin typeface="Berlin Sans FB" panose="020E0602020502020306" pitchFamily="34" charset="0"/>
            </a:rPr>
            <a:t>Procure ICT Equipment </a:t>
          </a:r>
          <a:endParaRPr lang="en-US" sz="2800" b="0" dirty="0">
            <a:latin typeface="Berlin Sans FB" panose="020E0602020502020306" pitchFamily="34" charset="0"/>
          </a:endParaRPr>
        </a:p>
      </dgm:t>
    </dgm:pt>
    <dgm:pt modelId="{DDC77DF6-2FF2-40AE-BB55-6D9CBD178A22}" type="parTrans" cxnId="{DC2AFF5A-73D4-4725-82DD-55C4F303FFA3}">
      <dgm:prSet/>
      <dgm:spPr/>
      <dgm:t>
        <a:bodyPr/>
        <a:lstStyle/>
        <a:p>
          <a:endParaRPr lang="en-US"/>
        </a:p>
      </dgm:t>
    </dgm:pt>
    <dgm:pt modelId="{FED4D40C-EA1B-4910-9424-1B35CB12865C}" type="sibTrans" cxnId="{DC2AFF5A-73D4-4725-82DD-55C4F303FFA3}">
      <dgm:prSet/>
      <dgm:spPr/>
      <dgm:t>
        <a:bodyPr/>
        <a:lstStyle/>
        <a:p>
          <a:endParaRPr lang="en-US"/>
        </a:p>
      </dgm:t>
    </dgm:pt>
    <dgm:pt modelId="{4E9EA924-18BA-459D-9E59-8FC0C5BBA180}">
      <dgm:prSet custT="1"/>
      <dgm:spPr/>
      <dgm:t>
        <a:bodyPr/>
        <a:lstStyle/>
        <a:p>
          <a:r>
            <a:rPr lang="en-US" sz="2800" b="0" dirty="0">
              <a:latin typeface="Berlin Sans FB" panose="020E0602020502020306" pitchFamily="34" charset="0"/>
            </a:rPr>
            <a:t>System Deployment </a:t>
          </a:r>
          <a:r>
            <a:rPr lang="en-US" sz="2800" dirty="0"/>
            <a:t>	</a:t>
          </a:r>
        </a:p>
      </dgm:t>
    </dgm:pt>
    <dgm:pt modelId="{21EB1BBB-541D-4F69-BAA6-64BAB0CFC5F1}" type="parTrans" cxnId="{8C88BD98-0DE8-4016-8B76-7D4AB605FDF6}">
      <dgm:prSet/>
      <dgm:spPr/>
      <dgm:t>
        <a:bodyPr/>
        <a:lstStyle/>
        <a:p>
          <a:endParaRPr lang="en-US"/>
        </a:p>
      </dgm:t>
    </dgm:pt>
    <dgm:pt modelId="{C8313235-074B-46C7-B186-B4561D5F83F3}" type="sibTrans" cxnId="{8C88BD98-0DE8-4016-8B76-7D4AB605FDF6}">
      <dgm:prSet/>
      <dgm:spPr/>
      <dgm:t>
        <a:bodyPr/>
        <a:lstStyle/>
        <a:p>
          <a:endParaRPr lang="en-US"/>
        </a:p>
      </dgm:t>
    </dgm:pt>
    <dgm:pt modelId="{6DEBA69F-359A-4EBC-AE9D-0A538222B7C1}">
      <dgm:prSet custT="1"/>
      <dgm:spPr/>
      <dgm:t>
        <a:bodyPr/>
        <a:lstStyle/>
        <a:p>
          <a:r>
            <a:rPr lang="en-GB" sz="2800" b="0" dirty="0">
              <a:latin typeface="Berlin Sans FB" panose="020E0602020502020306" pitchFamily="34" charset="0"/>
            </a:rPr>
            <a:t>Conduct User Training </a:t>
          </a:r>
          <a:endParaRPr lang="en-US" sz="2800" b="0" dirty="0">
            <a:latin typeface="Berlin Sans FB" panose="020E0602020502020306" pitchFamily="34" charset="0"/>
          </a:endParaRPr>
        </a:p>
      </dgm:t>
    </dgm:pt>
    <dgm:pt modelId="{0E82B0D0-34BE-41CF-BC42-F3877197F610}" type="parTrans" cxnId="{FF8666E9-F912-4C97-97C1-49B63DE197EC}">
      <dgm:prSet/>
      <dgm:spPr/>
      <dgm:t>
        <a:bodyPr/>
        <a:lstStyle/>
        <a:p>
          <a:endParaRPr lang="en-US"/>
        </a:p>
      </dgm:t>
    </dgm:pt>
    <dgm:pt modelId="{4DFB20EE-4B91-42E9-9A87-62245266DD97}" type="sibTrans" cxnId="{FF8666E9-F912-4C97-97C1-49B63DE197EC}">
      <dgm:prSet/>
      <dgm:spPr/>
      <dgm:t>
        <a:bodyPr/>
        <a:lstStyle/>
        <a:p>
          <a:endParaRPr lang="en-US"/>
        </a:p>
      </dgm:t>
    </dgm:pt>
    <dgm:pt modelId="{AF80042D-5A81-49BF-B201-1D1A4415C3B6}">
      <dgm:prSet custT="1"/>
      <dgm:spPr/>
      <dgm:t>
        <a:bodyPr/>
        <a:lstStyle/>
        <a:p>
          <a:r>
            <a:rPr lang="en-GB" sz="2800" b="0" dirty="0">
              <a:latin typeface="Berlin Sans FB" panose="020E0602020502020306" pitchFamily="34" charset="0"/>
            </a:rPr>
            <a:t>Conduct site visits for Mentorship </a:t>
          </a:r>
          <a:endParaRPr lang="en-US" sz="2800" b="0" dirty="0">
            <a:latin typeface="Berlin Sans FB" panose="020E0602020502020306" pitchFamily="34" charset="0"/>
          </a:endParaRPr>
        </a:p>
      </dgm:t>
    </dgm:pt>
    <dgm:pt modelId="{77709406-E7B8-40ED-8224-B5B2F1D0B2D3}" type="parTrans" cxnId="{CEB77B48-23A7-48A8-8F49-5FC10AB27380}">
      <dgm:prSet/>
      <dgm:spPr/>
      <dgm:t>
        <a:bodyPr/>
        <a:lstStyle/>
        <a:p>
          <a:endParaRPr lang="en-US"/>
        </a:p>
      </dgm:t>
    </dgm:pt>
    <dgm:pt modelId="{A953FB3B-48A8-448A-A90F-E259DD79D816}" type="sibTrans" cxnId="{CEB77B48-23A7-48A8-8F49-5FC10AB27380}">
      <dgm:prSet/>
      <dgm:spPr/>
      <dgm:t>
        <a:bodyPr/>
        <a:lstStyle/>
        <a:p>
          <a:endParaRPr lang="en-US"/>
        </a:p>
      </dgm:t>
    </dgm:pt>
    <dgm:pt modelId="{3580EA15-242F-4BBB-A27A-09DE81E6D619}">
      <dgm:prSet custT="1"/>
      <dgm:spPr/>
      <dgm:t>
        <a:bodyPr/>
        <a:lstStyle/>
        <a:p>
          <a:r>
            <a:rPr lang="en-GB" sz="2800" b="0" dirty="0">
              <a:latin typeface="Berlin Sans FB" panose="020E0602020502020306" pitchFamily="34" charset="0"/>
            </a:rPr>
            <a:t>Conduct Quarterly Data Reviews </a:t>
          </a:r>
          <a:endParaRPr lang="en-US" sz="2800" b="0" dirty="0">
            <a:latin typeface="Berlin Sans FB" panose="020E0602020502020306" pitchFamily="34" charset="0"/>
          </a:endParaRPr>
        </a:p>
      </dgm:t>
    </dgm:pt>
    <dgm:pt modelId="{1FC0CD0B-625A-41A7-81C2-A671A7AA87BC}" type="parTrans" cxnId="{15024ACB-0466-476F-929B-70E6C8418E87}">
      <dgm:prSet/>
      <dgm:spPr/>
      <dgm:t>
        <a:bodyPr/>
        <a:lstStyle/>
        <a:p>
          <a:endParaRPr lang="en-US"/>
        </a:p>
      </dgm:t>
    </dgm:pt>
    <dgm:pt modelId="{75F55E7B-59EE-46D0-8A25-EA4786C4CD90}" type="sibTrans" cxnId="{15024ACB-0466-476F-929B-70E6C8418E87}">
      <dgm:prSet/>
      <dgm:spPr/>
      <dgm:t>
        <a:bodyPr/>
        <a:lstStyle/>
        <a:p>
          <a:endParaRPr lang="en-US"/>
        </a:p>
      </dgm:t>
    </dgm:pt>
    <dgm:pt modelId="{DA608B05-3E07-42B6-8421-CD427B0BEEA9}" type="pres">
      <dgm:prSet presAssocID="{0DDC4164-E328-45E9-8690-69D95CF06300}" presName="linearFlow" presStyleCnt="0">
        <dgm:presLayoutVars>
          <dgm:dir/>
          <dgm:animLvl val="lvl"/>
          <dgm:resizeHandles val="exact"/>
        </dgm:presLayoutVars>
      </dgm:prSet>
      <dgm:spPr/>
    </dgm:pt>
    <dgm:pt modelId="{D34D4418-D09A-4CAF-92AE-D5E177EBAC83}" type="pres">
      <dgm:prSet presAssocID="{16B98FDF-DAC6-41A4-870D-D1A2372D2091}" presName="composite" presStyleCnt="0"/>
      <dgm:spPr/>
    </dgm:pt>
    <dgm:pt modelId="{8109B895-8725-412F-99A2-1B177180F0BC}" type="pres">
      <dgm:prSet presAssocID="{16B98FDF-DAC6-41A4-870D-D1A2372D2091}" presName="parentText" presStyleLbl="alignNode1" presStyleIdx="0" presStyleCnt="8">
        <dgm:presLayoutVars>
          <dgm:chMax val="1"/>
          <dgm:bulletEnabled val="1"/>
        </dgm:presLayoutVars>
      </dgm:prSet>
      <dgm:spPr/>
    </dgm:pt>
    <dgm:pt modelId="{5C4F5124-EAFA-4E61-BD34-AFB74D2A12B2}" type="pres">
      <dgm:prSet presAssocID="{16B98FDF-DAC6-41A4-870D-D1A2372D2091}" presName="descendantText" presStyleLbl="alignAcc1" presStyleIdx="0" presStyleCnt="8">
        <dgm:presLayoutVars>
          <dgm:bulletEnabled val="1"/>
        </dgm:presLayoutVars>
      </dgm:prSet>
      <dgm:spPr/>
    </dgm:pt>
    <dgm:pt modelId="{A84C1700-9B2E-4C8F-B6AF-3044B7DBCAFB}" type="pres">
      <dgm:prSet presAssocID="{3CFEF6E0-6E7C-46C1-81DD-DF8F812E361F}" presName="sp" presStyleCnt="0"/>
      <dgm:spPr/>
    </dgm:pt>
    <dgm:pt modelId="{47949BE6-97C6-4F6D-BA80-ED5068EFA5A7}" type="pres">
      <dgm:prSet presAssocID="{9CCF6489-35D4-49CC-9433-073704D7694A}" presName="composite" presStyleCnt="0"/>
      <dgm:spPr/>
    </dgm:pt>
    <dgm:pt modelId="{B68A6407-0BD0-4A60-8D69-C4341EB92BB0}" type="pres">
      <dgm:prSet presAssocID="{9CCF6489-35D4-49CC-9433-073704D7694A}" presName="parentText" presStyleLbl="alignNode1" presStyleIdx="1" presStyleCnt="8">
        <dgm:presLayoutVars>
          <dgm:chMax val="1"/>
          <dgm:bulletEnabled val="1"/>
        </dgm:presLayoutVars>
      </dgm:prSet>
      <dgm:spPr/>
    </dgm:pt>
    <dgm:pt modelId="{4C702670-BC5E-41F7-A49B-C31441457F27}" type="pres">
      <dgm:prSet presAssocID="{9CCF6489-35D4-49CC-9433-073704D7694A}" presName="descendantText" presStyleLbl="alignAcc1" presStyleIdx="1" presStyleCnt="8">
        <dgm:presLayoutVars>
          <dgm:bulletEnabled val="1"/>
        </dgm:presLayoutVars>
      </dgm:prSet>
      <dgm:spPr/>
    </dgm:pt>
    <dgm:pt modelId="{9D424D62-F7AB-439C-89E8-391F7A820CA9}" type="pres">
      <dgm:prSet presAssocID="{2CE0B711-33F4-429B-9CC9-9D43F06FD664}" presName="sp" presStyleCnt="0"/>
      <dgm:spPr/>
    </dgm:pt>
    <dgm:pt modelId="{EF8E3EE9-D785-45B6-A33A-5574A47BA96E}" type="pres">
      <dgm:prSet presAssocID="{6AE271BF-F7E2-462A-9F22-37F80B947ED1}" presName="composite" presStyleCnt="0"/>
      <dgm:spPr/>
    </dgm:pt>
    <dgm:pt modelId="{4488D4E4-3CC3-4238-B42B-EC565F0072F9}" type="pres">
      <dgm:prSet presAssocID="{6AE271BF-F7E2-462A-9F22-37F80B947ED1}" presName="parentText" presStyleLbl="alignNode1" presStyleIdx="2" presStyleCnt="8">
        <dgm:presLayoutVars>
          <dgm:chMax val="1"/>
          <dgm:bulletEnabled val="1"/>
        </dgm:presLayoutVars>
      </dgm:prSet>
      <dgm:spPr/>
    </dgm:pt>
    <dgm:pt modelId="{FB676FD5-CA61-4224-A2FE-52AF63FD8FAD}" type="pres">
      <dgm:prSet presAssocID="{6AE271BF-F7E2-462A-9F22-37F80B947ED1}" presName="descendantText" presStyleLbl="alignAcc1" presStyleIdx="2" presStyleCnt="8">
        <dgm:presLayoutVars>
          <dgm:bulletEnabled val="1"/>
        </dgm:presLayoutVars>
      </dgm:prSet>
      <dgm:spPr/>
    </dgm:pt>
    <dgm:pt modelId="{85950847-47FF-4F51-9493-270D78C759A6}" type="pres">
      <dgm:prSet presAssocID="{77F31AC8-F099-4151-B6D2-654C58F2DB22}" presName="sp" presStyleCnt="0"/>
      <dgm:spPr/>
    </dgm:pt>
    <dgm:pt modelId="{CA814955-D24C-4C35-9729-1DFF86AE603F}" type="pres">
      <dgm:prSet presAssocID="{5ABDFFCF-2128-4077-BB91-6D892E5340C3}" presName="composite" presStyleCnt="0"/>
      <dgm:spPr/>
    </dgm:pt>
    <dgm:pt modelId="{B28A2260-385B-4F6A-80F3-23A2C3AC77A0}" type="pres">
      <dgm:prSet presAssocID="{5ABDFFCF-2128-4077-BB91-6D892E5340C3}" presName="parentText" presStyleLbl="alignNode1" presStyleIdx="3" presStyleCnt="8">
        <dgm:presLayoutVars>
          <dgm:chMax val="1"/>
          <dgm:bulletEnabled val="1"/>
        </dgm:presLayoutVars>
      </dgm:prSet>
      <dgm:spPr/>
    </dgm:pt>
    <dgm:pt modelId="{9CC39630-0CC6-4C59-B51E-76D5F69D2C4C}" type="pres">
      <dgm:prSet presAssocID="{5ABDFFCF-2128-4077-BB91-6D892E5340C3}" presName="descendantText" presStyleLbl="alignAcc1" presStyleIdx="3" presStyleCnt="8">
        <dgm:presLayoutVars>
          <dgm:bulletEnabled val="1"/>
        </dgm:presLayoutVars>
      </dgm:prSet>
      <dgm:spPr/>
    </dgm:pt>
    <dgm:pt modelId="{9AA5F782-555E-4457-A27F-D401C618F3B9}" type="pres">
      <dgm:prSet presAssocID="{615D198B-B9C9-4492-A5A5-4304070D7362}" presName="sp" presStyleCnt="0"/>
      <dgm:spPr/>
    </dgm:pt>
    <dgm:pt modelId="{365165AB-83CA-4599-B7C2-C8083304A8DD}" type="pres">
      <dgm:prSet presAssocID="{8183FD19-3B11-4298-8934-BD33BA925DBC}" presName="composite" presStyleCnt="0"/>
      <dgm:spPr/>
    </dgm:pt>
    <dgm:pt modelId="{45F54789-F5C9-41B2-A063-E84F094C7C18}" type="pres">
      <dgm:prSet presAssocID="{8183FD19-3B11-4298-8934-BD33BA925DBC}" presName="parentText" presStyleLbl="alignNode1" presStyleIdx="4" presStyleCnt="8">
        <dgm:presLayoutVars>
          <dgm:chMax val="1"/>
          <dgm:bulletEnabled val="1"/>
        </dgm:presLayoutVars>
      </dgm:prSet>
      <dgm:spPr/>
    </dgm:pt>
    <dgm:pt modelId="{6B7B97B3-59F4-4846-AAEC-92953C1EFCB5}" type="pres">
      <dgm:prSet presAssocID="{8183FD19-3B11-4298-8934-BD33BA925DBC}" presName="descendantText" presStyleLbl="alignAcc1" presStyleIdx="4" presStyleCnt="8">
        <dgm:presLayoutVars>
          <dgm:bulletEnabled val="1"/>
        </dgm:presLayoutVars>
      </dgm:prSet>
      <dgm:spPr/>
    </dgm:pt>
    <dgm:pt modelId="{D90E31E3-CCF4-4809-9B37-C58A57F4CBB3}" type="pres">
      <dgm:prSet presAssocID="{CC60578B-5E1F-4C4D-83B2-A005A122F2E0}" presName="sp" presStyleCnt="0"/>
      <dgm:spPr/>
    </dgm:pt>
    <dgm:pt modelId="{9A231124-BE3D-48B3-8687-4F786BB4F146}" type="pres">
      <dgm:prSet presAssocID="{57523D61-2D76-4CE7-B23C-061C10E7D9D5}" presName="composite" presStyleCnt="0"/>
      <dgm:spPr/>
    </dgm:pt>
    <dgm:pt modelId="{59E624DF-D0D9-411D-B109-1E6CB932E0D7}" type="pres">
      <dgm:prSet presAssocID="{57523D61-2D76-4CE7-B23C-061C10E7D9D5}" presName="parentText" presStyleLbl="alignNode1" presStyleIdx="5" presStyleCnt="8">
        <dgm:presLayoutVars>
          <dgm:chMax val="1"/>
          <dgm:bulletEnabled val="1"/>
        </dgm:presLayoutVars>
      </dgm:prSet>
      <dgm:spPr/>
    </dgm:pt>
    <dgm:pt modelId="{59CC82CB-D101-4F1E-8040-07B91583CB80}" type="pres">
      <dgm:prSet presAssocID="{57523D61-2D76-4CE7-B23C-061C10E7D9D5}" presName="descendantText" presStyleLbl="alignAcc1" presStyleIdx="5" presStyleCnt="8">
        <dgm:presLayoutVars>
          <dgm:bulletEnabled val="1"/>
        </dgm:presLayoutVars>
      </dgm:prSet>
      <dgm:spPr/>
    </dgm:pt>
    <dgm:pt modelId="{535C6C1E-D019-4493-BDC9-20C674645A93}" type="pres">
      <dgm:prSet presAssocID="{D03CA6CA-B0E0-455C-B7A3-4BBC9CC7A627}" presName="sp" presStyleCnt="0"/>
      <dgm:spPr/>
    </dgm:pt>
    <dgm:pt modelId="{D944B994-8AE8-4317-B1E3-0EC3D0217C21}" type="pres">
      <dgm:prSet presAssocID="{F47F07A6-B547-4F3A-94B9-30B8AC711AC7}" presName="composite" presStyleCnt="0"/>
      <dgm:spPr/>
    </dgm:pt>
    <dgm:pt modelId="{C34D5E50-A788-4E58-9C24-E29357C55FBE}" type="pres">
      <dgm:prSet presAssocID="{F47F07A6-B547-4F3A-94B9-30B8AC711AC7}" presName="parentText" presStyleLbl="alignNode1" presStyleIdx="6" presStyleCnt="8">
        <dgm:presLayoutVars>
          <dgm:chMax val="1"/>
          <dgm:bulletEnabled val="1"/>
        </dgm:presLayoutVars>
      </dgm:prSet>
      <dgm:spPr/>
    </dgm:pt>
    <dgm:pt modelId="{53D0404D-0839-40F3-B855-AE286B0FE713}" type="pres">
      <dgm:prSet presAssocID="{F47F07A6-B547-4F3A-94B9-30B8AC711AC7}" presName="descendantText" presStyleLbl="alignAcc1" presStyleIdx="6" presStyleCnt="8">
        <dgm:presLayoutVars>
          <dgm:bulletEnabled val="1"/>
        </dgm:presLayoutVars>
      </dgm:prSet>
      <dgm:spPr/>
    </dgm:pt>
    <dgm:pt modelId="{B2C1B9A7-49B3-4F09-87D6-EB80B6FC4672}" type="pres">
      <dgm:prSet presAssocID="{CA2C58A5-D821-4344-8B94-CDB24F68FC89}" presName="sp" presStyleCnt="0"/>
      <dgm:spPr/>
    </dgm:pt>
    <dgm:pt modelId="{71612473-63B0-488A-B82A-1690BAEE6249}" type="pres">
      <dgm:prSet presAssocID="{F973EAD6-6A25-4E3E-91F0-6615F85721D0}" presName="composite" presStyleCnt="0"/>
      <dgm:spPr/>
    </dgm:pt>
    <dgm:pt modelId="{4B3B5841-6C65-4D9B-B314-AB70327F69C6}" type="pres">
      <dgm:prSet presAssocID="{F973EAD6-6A25-4E3E-91F0-6615F85721D0}" presName="parentText" presStyleLbl="alignNode1" presStyleIdx="7" presStyleCnt="8">
        <dgm:presLayoutVars>
          <dgm:chMax val="1"/>
          <dgm:bulletEnabled val="1"/>
        </dgm:presLayoutVars>
      </dgm:prSet>
      <dgm:spPr/>
    </dgm:pt>
    <dgm:pt modelId="{58D41975-DB34-42EC-8654-0BC7E7AB867E}" type="pres">
      <dgm:prSet presAssocID="{F973EAD6-6A25-4E3E-91F0-6615F85721D0}" presName="descendantText" presStyleLbl="alignAcc1" presStyleIdx="7" presStyleCnt="8">
        <dgm:presLayoutVars>
          <dgm:bulletEnabled val="1"/>
        </dgm:presLayoutVars>
      </dgm:prSet>
      <dgm:spPr/>
    </dgm:pt>
  </dgm:ptLst>
  <dgm:cxnLst>
    <dgm:cxn modelId="{1DE21509-F751-4BCA-A4E3-5E66D23CD9E1}" type="presOf" srcId="{F47F07A6-B547-4F3A-94B9-30B8AC711AC7}" destId="{C34D5E50-A788-4E58-9C24-E29357C55FBE}" srcOrd="0" destOrd="0" presId="urn:microsoft.com/office/officeart/2005/8/layout/chevron2"/>
    <dgm:cxn modelId="{75DBA119-DE42-4273-947A-BE4DC63D8943}" srcId="{0DDC4164-E328-45E9-8690-69D95CF06300}" destId="{16B98FDF-DAC6-41A4-870D-D1A2372D2091}" srcOrd="0" destOrd="0" parTransId="{68D47180-DBB1-4737-91D3-5D30E2A3FC6E}" sibTransId="{3CFEF6E0-6E7C-46C1-81DD-DF8F812E361F}"/>
    <dgm:cxn modelId="{EF59CF1B-39CE-464D-B59A-7F6E6363960A}" srcId="{0DDC4164-E328-45E9-8690-69D95CF06300}" destId="{8183FD19-3B11-4298-8934-BD33BA925DBC}" srcOrd="4" destOrd="0" parTransId="{9E595BFF-3CE2-4968-BBAF-EE447BC1CBFC}" sibTransId="{CC60578B-5E1F-4C4D-83B2-A005A122F2E0}"/>
    <dgm:cxn modelId="{0DC3D623-C110-4401-BB3C-692358A21F0C}" srcId="{0DDC4164-E328-45E9-8690-69D95CF06300}" destId="{5ABDFFCF-2128-4077-BB91-6D892E5340C3}" srcOrd="3" destOrd="0" parTransId="{47FEED4E-F835-48FC-87CA-64F7430B568E}" sibTransId="{615D198B-B9C9-4492-A5A5-4304070D7362}"/>
    <dgm:cxn modelId="{5BD60827-32D4-4E07-BFF5-0CA02A7DCE9E}" type="presOf" srcId="{5ABDFFCF-2128-4077-BB91-6D892E5340C3}" destId="{B28A2260-385B-4F6A-80F3-23A2C3AC77A0}" srcOrd="0" destOrd="0" presId="urn:microsoft.com/office/officeart/2005/8/layout/chevron2"/>
    <dgm:cxn modelId="{2817982D-2851-4971-B8CA-92E1C27485FD}" type="presOf" srcId="{11A7D74C-72D8-4226-9A03-570F1BD6C660}" destId="{4C702670-BC5E-41F7-A49B-C31441457F27}" srcOrd="0" destOrd="0" presId="urn:microsoft.com/office/officeart/2005/8/layout/chevron2"/>
    <dgm:cxn modelId="{4151E838-0411-495F-8F6E-DD220B91215F}" srcId="{0DDC4164-E328-45E9-8690-69D95CF06300}" destId="{9CCF6489-35D4-49CC-9433-073704D7694A}" srcOrd="1" destOrd="0" parTransId="{C1DF0495-74D9-4974-9F70-651CA0FE6168}" sibTransId="{2CE0B711-33F4-429B-9CC9-9D43F06FD664}"/>
    <dgm:cxn modelId="{F9990E3F-B9E0-4CA3-B86C-61EE1C416F20}" type="presOf" srcId="{57523D61-2D76-4CE7-B23C-061C10E7D9D5}" destId="{59E624DF-D0D9-411D-B109-1E6CB932E0D7}" srcOrd="0" destOrd="0" presId="urn:microsoft.com/office/officeart/2005/8/layout/chevron2"/>
    <dgm:cxn modelId="{6FDDAD5B-DD4B-4818-80F1-3169D35AB8B8}" type="presOf" srcId="{61AC4270-BB98-4999-9552-DD336178F812}" destId="{9CC39630-0CC6-4C59-B51E-76D5F69D2C4C}" srcOrd="0" destOrd="0" presId="urn:microsoft.com/office/officeart/2005/8/layout/chevron2"/>
    <dgm:cxn modelId="{B4664644-D978-46C9-8B2D-2B950F433112}" srcId="{0DDC4164-E328-45E9-8690-69D95CF06300}" destId="{57523D61-2D76-4CE7-B23C-061C10E7D9D5}" srcOrd="5" destOrd="0" parTransId="{8857A58A-251F-4EB1-B7E5-851E9D799765}" sibTransId="{D03CA6CA-B0E0-455C-B7A3-4BBC9CC7A627}"/>
    <dgm:cxn modelId="{A5DBAD65-7F9C-4D02-B42E-743A55CA45E7}" type="presOf" srcId="{42D3C9F7-3FB7-4F6E-BE2A-25D38543BD84}" destId="{FB676FD5-CA61-4224-A2FE-52AF63FD8FAD}" srcOrd="0" destOrd="0" presId="urn:microsoft.com/office/officeart/2005/8/layout/chevron2"/>
    <dgm:cxn modelId="{CEB77B48-23A7-48A8-8F49-5FC10AB27380}" srcId="{F47F07A6-B547-4F3A-94B9-30B8AC711AC7}" destId="{AF80042D-5A81-49BF-B201-1D1A4415C3B6}" srcOrd="0" destOrd="0" parTransId="{77709406-E7B8-40ED-8224-B5B2F1D0B2D3}" sibTransId="{A953FB3B-48A8-448A-A90F-E259DD79D816}"/>
    <dgm:cxn modelId="{5FE4BE74-4994-4CE6-AEC8-CC3F7625C084}" srcId="{16B98FDF-DAC6-41A4-870D-D1A2372D2091}" destId="{32295B32-BA5C-4CB3-BB94-5CC82EFE5669}" srcOrd="0" destOrd="0" parTransId="{0CA7E18E-CF4B-4DF4-8FDD-0D1C2959CE2D}" sibTransId="{3AAC3D7B-2AA0-4152-9BE1-280DEC421EA8}"/>
    <dgm:cxn modelId="{DC2AFF5A-73D4-4725-82DD-55C4F303FFA3}" srcId="{5ABDFFCF-2128-4077-BB91-6D892E5340C3}" destId="{61AC4270-BB98-4999-9552-DD336178F812}" srcOrd="0" destOrd="0" parTransId="{DDC77DF6-2FF2-40AE-BB55-6D9CBD178A22}" sibTransId="{FED4D40C-EA1B-4910-9424-1B35CB12865C}"/>
    <dgm:cxn modelId="{49CD167C-57AF-428E-B02F-4087644FD756}" srcId="{0DDC4164-E328-45E9-8690-69D95CF06300}" destId="{F973EAD6-6A25-4E3E-91F0-6615F85721D0}" srcOrd="7" destOrd="0" parTransId="{68014A33-40AF-4F4A-952D-6431EF33EA57}" sibTransId="{840EECCA-0E70-4249-9430-C349B6C97D2B}"/>
    <dgm:cxn modelId="{DC356085-C2F6-4033-90E2-76EDCB1E0261}" type="presOf" srcId="{32295B32-BA5C-4CB3-BB94-5CC82EFE5669}" destId="{5C4F5124-EAFA-4E61-BD34-AFB74D2A12B2}" srcOrd="0" destOrd="0" presId="urn:microsoft.com/office/officeart/2005/8/layout/chevron2"/>
    <dgm:cxn modelId="{B0BF278E-41A0-43FF-A738-9A326A082DD5}" type="presOf" srcId="{6AE271BF-F7E2-462A-9F22-37F80B947ED1}" destId="{4488D4E4-3CC3-4238-B42B-EC565F0072F9}" srcOrd="0" destOrd="0" presId="urn:microsoft.com/office/officeart/2005/8/layout/chevron2"/>
    <dgm:cxn modelId="{990D9893-B34E-4FD6-9C0F-3FC113E50DBE}" type="presOf" srcId="{6DEBA69F-359A-4EBC-AE9D-0A538222B7C1}" destId="{59CC82CB-D101-4F1E-8040-07B91583CB80}" srcOrd="0" destOrd="0" presId="urn:microsoft.com/office/officeart/2005/8/layout/chevron2"/>
    <dgm:cxn modelId="{8C88BD98-0DE8-4016-8B76-7D4AB605FDF6}" srcId="{8183FD19-3B11-4298-8934-BD33BA925DBC}" destId="{4E9EA924-18BA-459D-9E59-8FC0C5BBA180}" srcOrd="0" destOrd="0" parTransId="{21EB1BBB-541D-4F69-BAA6-64BAB0CFC5F1}" sibTransId="{C8313235-074B-46C7-B186-B4561D5F83F3}"/>
    <dgm:cxn modelId="{D9F9D599-E5CB-45B0-8D4A-37A85AC61FC9}" type="presOf" srcId="{16B98FDF-DAC6-41A4-870D-D1A2372D2091}" destId="{8109B895-8725-412F-99A2-1B177180F0BC}" srcOrd="0" destOrd="0" presId="urn:microsoft.com/office/officeart/2005/8/layout/chevron2"/>
    <dgm:cxn modelId="{3D763D9F-CEE2-4204-9BF5-7612491A3EFD}" type="presOf" srcId="{AF80042D-5A81-49BF-B201-1D1A4415C3B6}" destId="{53D0404D-0839-40F3-B855-AE286B0FE713}" srcOrd="0" destOrd="0" presId="urn:microsoft.com/office/officeart/2005/8/layout/chevron2"/>
    <dgm:cxn modelId="{FE4133A5-9A8C-41C3-AB2F-F452761D3F27}" type="presOf" srcId="{9CCF6489-35D4-49CC-9433-073704D7694A}" destId="{B68A6407-0BD0-4A60-8D69-C4341EB92BB0}" srcOrd="0" destOrd="0" presId="urn:microsoft.com/office/officeart/2005/8/layout/chevron2"/>
    <dgm:cxn modelId="{FAF263B1-5F7E-4F27-97B6-EA76890D75EE}" srcId="{6AE271BF-F7E2-462A-9F22-37F80B947ED1}" destId="{42D3C9F7-3FB7-4F6E-BE2A-25D38543BD84}" srcOrd="0" destOrd="0" parTransId="{4318F3E1-40F5-4125-94DF-93D9F3FA25DC}" sibTransId="{080C4D8A-8FB7-4820-829A-5FD5D2C4A911}"/>
    <dgm:cxn modelId="{1F4DA3B6-ED9E-4951-A0C6-E0F552B7F57A}" srcId="{0DDC4164-E328-45E9-8690-69D95CF06300}" destId="{6AE271BF-F7E2-462A-9F22-37F80B947ED1}" srcOrd="2" destOrd="0" parTransId="{06396FB5-B937-4DDB-AE5A-3F3D784C50BF}" sibTransId="{77F31AC8-F099-4151-B6D2-654C58F2DB22}"/>
    <dgm:cxn modelId="{15024ACB-0466-476F-929B-70E6C8418E87}" srcId="{F973EAD6-6A25-4E3E-91F0-6615F85721D0}" destId="{3580EA15-242F-4BBB-A27A-09DE81E6D619}" srcOrd="0" destOrd="0" parTransId="{1FC0CD0B-625A-41A7-81C2-A671A7AA87BC}" sibTransId="{75F55E7B-59EE-46D0-8A25-EA4786C4CD90}"/>
    <dgm:cxn modelId="{FDB7CACC-7FE7-457C-A196-67C3B9EC594E}" type="presOf" srcId="{3580EA15-242F-4BBB-A27A-09DE81E6D619}" destId="{58D41975-DB34-42EC-8654-0BC7E7AB867E}" srcOrd="0" destOrd="0" presId="urn:microsoft.com/office/officeart/2005/8/layout/chevron2"/>
    <dgm:cxn modelId="{26C602CD-6F5F-4709-A115-21BE51107EAA}" srcId="{0DDC4164-E328-45E9-8690-69D95CF06300}" destId="{F47F07A6-B547-4F3A-94B9-30B8AC711AC7}" srcOrd="6" destOrd="0" parTransId="{FF7C03DE-9C4A-4B28-A4CE-04DCA69254AC}" sibTransId="{CA2C58A5-D821-4344-8B94-CDB24F68FC89}"/>
    <dgm:cxn modelId="{8DCEC0D1-1E27-40DE-B624-F6A60D664658}" type="presOf" srcId="{F973EAD6-6A25-4E3E-91F0-6615F85721D0}" destId="{4B3B5841-6C65-4D9B-B314-AB70327F69C6}" srcOrd="0" destOrd="0" presId="urn:microsoft.com/office/officeart/2005/8/layout/chevron2"/>
    <dgm:cxn modelId="{FF8666E9-F912-4C97-97C1-49B63DE197EC}" srcId="{57523D61-2D76-4CE7-B23C-061C10E7D9D5}" destId="{6DEBA69F-359A-4EBC-AE9D-0A538222B7C1}" srcOrd="0" destOrd="0" parTransId="{0E82B0D0-34BE-41CF-BC42-F3877197F610}" sibTransId="{4DFB20EE-4B91-42E9-9A87-62245266DD97}"/>
    <dgm:cxn modelId="{982D5CF1-9E9F-4AB5-A492-D7EE4FF739A9}" type="presOf" srcId="{4E9EA924-18BA-459D-9E59-8FC0C5BBA180}" destId="{6B7B97B3-59F4-4846-AAEC-92953C1EFCB5}" srcOrd="0" destOrd="0" presId="urn:microsoft.com/office/officeart/2005/8/layout/chevron2"/>
    <dgm:cxn modelId="{8B4531F3-EB9F-4953-828A-9A7B6BEC8BD6}" srcId="{9CCF6489-35D4-49CC-9433-073704D7694A}" destId="{11A7D74C-72D8-4226-9A03-570F1BD6C660}" srcOrd="0" destOrd="0" parTransId="{737D1A58-3F83-4746-A203-223CD9FF1360}" sibTransId="{2460356D-4608-4BC7-AF10-B1193F3CC486}"/>
    <dgm:cxn modelId="{1F4307FC-F91F-4423-8105-771D5BFB18EB}" type="presOf" srcId="{0DDC4164-E328-45E9-8690-69D95CF06300}" destId="{DA608B05-3E07-42B6-8421-CD427B0BEEA9}" srcOrd="0" destOrd="0" presId="urn:microsoft.com/office/officeart/2005/8/layout/chevron2"/>
    <dgm:cxn modelId="{687112FD-A5E2-46AC-9CCC-D475C207BC27}" type="presOf" srcId="{8183FD19-3B11-4298-8934-BD33BA925DBC}" destId="{45F54789-F5C9-41B2-A063-E84F094C7C18}" srcOrd="0" destOrd="0" presId="urn:microsoft.com/office/officeart/2005/8/layout/chevron2"/>
    <dgm:cxn modelId="{7276D4F7-E357-436F-8376-A823D3D66CDF}" type="presParOf" srcId="{DA608B05-3E07-42B6-8421-CD427B0BEEA9}" destId="{D34D4418-D09A-4CAF-92AE-D5E177EBAC83}" srcOrd="0" destOrd="0" presId="urn:microsoft.com/office/officeart/2005/8/layout/chevron2"/>
    <dgm:cxn modelId="{2BA39A11-EDB0-44AA-A98A-C8B0FC983E03}" type="presParOf" srcId="{D34D4418-D09A-4CAF-92AE-D5E177EBAC83}" destId="{8109B895-8725-412F-99A2-1B177180F0BC}" srcOrd="0" destOrd="0" presId="urn:microsoft.com/office/officeart/2005/8/layout/chevron2"/>
    <dgm:cxn modelId="{CA1918A1-926F-4D07-AB56-C805B353BA85}" type="presParOf" srcId="{D34D4418-D09A-4CAF-92AE-D5E177EBAC83}" destId="{5C4F5124-EAFA-4E61-BD34-AFB74D2A12B2}" srcOrd="1" destOrd="0" presId="urn:microsoft.com/office/officeart/2005/8/layout/chevron2"/>
    <dgm:cxn modelId="{44C7E294-12AC-4203-9F2E-C850616B8BE2}" type="presParOf" srcId="{DA608B05-3E07-42B6-8421-CD427B0BEEA9}" destId="{A84C1700-9B2E-4C8F-B6AF-3044B7DBCAFB}" srcOrd="1" destOrd="0" presId="urn:microsoft.com/office/officeart/2005/8/layout/chevron2"/>
    <dgm:cxn modelId="{642805FC-3E89-41EA-98ED-540AB4671D3C}" type="presParOf" srcId="{DA608B05-3E07-42B6-8421-CD427B0BEEA9}" destId="{47949BE6-97C6-4F6D-BA80-ED5068EFA5A7}" srcOrd="2" destOrd="0" presId="urn:microsoft.com/office/officeart/2005/8/layout/chevron2"/>
    <dgm:cxn modelId="{63D4DA3D-E91D-42C9-9AFE-A20BF531B0CD}" type="presParOf" srcId="{47949BE6-97C6-4F6D-BA80-ED5068EFA5A7}" destId="{B68A6407-0BD0-4A60-8D69-C4341EB92BB0}" srcOrd="0" destOrd="0" presId="urn:microsoft.com/office/officeart/2005/8/layout/chevron2"/>
    <dgm:cxn modelId="{E4EB6591-5E8D-48A6-AA00-D31A86E0BEE9}" type="presParOf" srcId="{47949BE6-97C6-4F6D-BA80-ED5068EFA5A7}" destId="{4C702670-BC5E-41F7-A49B-C31441457F27}" srcOrd="1" destOrd="0" presId="urn:microsoft.com/office/officeart/2005/8/layout/chevron2"/>
    <dgm:cxn modelId="{41E0E89C-6706-481B-BACE-33D3704AA9D1}" type="presParOf" srcId="{DA608B05-3E07-42B6-8421-CD427B0BEEA9}" destId="{9D424D62-F7AB-439C-89E8-391F7A820CA9}" srcOrd="3" destOrd="0" presId="urn:microsoft.com/office/officeart/2005/8/layout/chevron2"/>
    <dgm:cxn modelId="{37DA96D3-F65F-4F3D-9D19-EAACCC7D4298}" type="presParOf" srcId="{DA608B05-3E07-42B6-8421-CD427B0BEEA9}" destId="{EF8E3EE9-D785-45B6-A33A-5574A47BA96E}" srcOrd="4" destOrd="0" presId="urn:microsoft.com/office/officeart/2005/8/layout/chevron2"/>
    <dgm:cxn modelId="{2A94E5DC-D98A-45C6-88DA-E45ED2A1619C}" type="presParOf" srcId="{EF8E3EE9-D785-45B6-A33A-5574A47BA96E}" destId="{4488D4E4-3CC3-4238-B42B-EC565F0072F9}" srcOrd="0" destOrd="0" presId="urn:microsoft.com/office/officeart/2005/8/layout/chevron2"/>
    <dgm:cxn modelId="{56C7635A-B98B-4D14-AC47-98D9E35CDEC9}" type="presParOf" srcId="{EF8E3EE9-D785-45B6-A33A-5574A47BA96E}" destId="{FB676FD5-CA61-4224-A2FE-52AF63FD8FAD}" srcOrd="1" destOrd="0" presId="urn:microsoft.com/office/officeart/2005/8/layout/chevron2"/>
    <dgm:cxn modelId="{A5FC006E-A7C3-4EFA-B0D6-60FAB52B3EBB}" type="presParOf" srcId="{DA608B05-3E07-42B6-8421-CD427B0BEEA9}" destId="{85950847-47FF-4F51-9493-270D78C759A6}" srcOrd="5" destOrd="0" presId="urn:microsoft.com/office/officeart/2005/8/layout/chevron2"/>
    <dgm:cxn modelId="{5B57CC5F-2C8C-4822-9728-4432D6A44626}" type="presParOf" srcId="{DA608B05-3E07-42B6-8421-CD427B0BEEA9}" destId="{CA814955-D24C-4C35-9729-1DFF86AE603F}" srcOrd="6" destOrd="0" presId="urn:microsoft.com/office/officeart/2005/8/layout/chevron2"/>
    <dgm:cxn modelId="{90A0BD4C-7FA3-4F29-AC71-120F2F32DD08}" type="presParOf" srcId="{CA814955-D24C-4C35-9729-1DFF86AE603F}" destId="{B28A2260-385B-4F6A-80F3-23A2C3AC77A0}" srcOrd="0" destOrd="0" presId="urn:microsoft.com/office/officeart/2005/8/layout/chevron2"/>
    <dgm:cxn modelId="{E09EF6AA-307B-4BCA-8AB6-0DF297DE9DB4}" type="presParOf" srcId="{CA814955-D24C-4C35-9729-1DFF86AE603F}" destId="{9CC39630-0CC6-4C59-B51E-76D5F69D2C4C}" srcOrd="1" destOrd="0" presId="urn:microsoft.com/office/officeart/2005/8/layout/chevron2"/>
    <dgm:cxn modelId="{CB3BE0A3-A25B-4463-B8E6-A4EA578EBE8C}" type="presParOf" srcId="{DA608B05-3E07-42B6-8421-CD427B0BEEA9}" destId="{9AA5F782-555E-4457-A27F-D401C618F3B9}" srcOrd="7" destOrd="0" presId="urn:microsoft.com/office/officeart/2005/8/layout/chevron2"/>
    <dgm:cxn modelId="{309EDEA6-5E3D-4661-B9B5-C8DC3735CB85}" type="presParOf" srcId="{DA608B05-3E07-42B6-8421-CD427B0BEEA9}" destId="{365165AB-83CA-4599-B7C2-C8083304A8DD}" srcOrd="8" destOrd="0" presId="urn:microsoft.com/office/officeart/2005/8/layout/chevron2"/>
    <dgm:cxn modelId="{2A7DBC65-BB98-49A5-9684-AE1100A65B6C}" type="presParOf" srcId="{365165AB-83CA-4599-B7C2-C8083304A8DD}" destId="{45F54789-F5C9-41B2-A063-E84F094C7C18}" srcOrd="0" destOrd="0" presId="urn:microsoft.com/office/officeart/2005/8/layout/chevron2"/>
    <dgm:cxn modelId="{405521C0-7185-445B-8D7E-58DF7C4D2114}" type="presParOf" srcId="{365165AB-83CA-4599-B7C2-C8083304A8DD}" destId="{6B7B97B3-59F4-4846-AAEC-92953C1EFCB5}" srcOrd="1" destOrd="0" presId="urn:microsoft.com/office/officeart/2005/8/layout/chevron2"/>
    <dgm:cxn modelId="{00C35B6D-036C-4280-9DB0-A97B834343F9}" type="presParOf" srcId="{DA608B05-3E07-42B6-8421-CD427B0BEEA9}" destId="{D90E31E3-CCF4-4809-9B37-C58A57F4CBB3}" srcOrd="9" destOrd="0" presId="urn:microsoft.com/office/officeart/2005/8/layout/chevron2"/>
    <dgm:cxn modelId="{251048A5-7852-4E8A-BFD7-C9DBA2BDF541}" type="presParOf" srcId="{DA608B05-3E07-42B6-8421-CD427B0BEEA9}" destId="{9A231124-BE3D-48B3-8687-4F786BB4F146}" srcOrd="10" destOrd="0" presId="urn:microsoft.com/office/officeart/2005/8/layout/chevron2"/>
    <dgm:cxn modelId="{81137C6F-9F32-41A1-AE90-171CE22DDCC4}" type="presParOf" srcId="{9A231124-BE3D-48B3-8687-4F786BB4F146}" destId="{59E624DF-D0D9-411D-B109-1E6CB932E0D7}" srcOrd="0" destOrd="0" presId="urn:microsoft.com/office/officeart/2005/8/layout/chevron2"/>
    <dgm:cxn modelId="{EA1832B6-88F4-4BD1-B68C-7FC90DF7EFAE}" type="presParOf" srcId="{9A231124-BE3D-48B3-8687-4F786BB4F146}" destId="{59CC82CB-D101-4F1E-8040-07B91583CB80}" srcOrd="1" destOrd="0" presId="urn:microsoft.com/office/officeart/2005/8/layout/chevron2"/>
    <dgm:cxn modelId="{61AC28B6-CD9B-449E-A223-E4B58EC826BC}" type="presParOf" srcId="{DA608B05-3E07-42B6-8421-CD427B0BEEA9}" destId="{535C6C1E-D019-4493-BDC9-20C674645A93}" srcOrd="11" destOrd="0" presId="urn:microsoft.com/office/officeart/2005/8/layout/chevron2"/>
    <dgm:cxn modelId="{B5C2D14F-FDD9-445A-BAE7-0C484BBF1D11}" type="presParOf" srcId="{DA608B05-3E07-42B6-8421-CD427B0BEEA9}" destId="{D944B994-8AE8-4317-B1E3-0EC3D0217C21}" srcOrd="12" destOrd="0" presId="urn:microsoft.com/office/officeart/2005/8/layout/chevron2"/>
    <dgm:cxn modelId="{EFA69478-BFFB-41DC-A63B-E2389D75B598}" type="presParOf" srcId="{D944B994-8AE8-4317-B1E3-0EC3D0217C21}" destId="{C34D5E50-A788-4E58-9C24-E29357C55FBE}" srcOrd="0" destOrd="0" presId="urn:microsoft.com/office/officeart/2005/8/layout/chevron2"/>
    <dgm:cxn modelId="{762639EA-7F26-4AD1-80DC-C07223520AA7}" type="presParOf" srcId="{D944B994-8AE8-4317-B1E3-0EC3D0217C21}" destId="{53D0404D-0839-40F3-B855-AE286B0FE713}" srcOrd="1" destOrd="0" presId="urn:microsoft.com/office/officeart/2005/8/layout/chevron2"/>
    <dgm:cxn modelId="{88819AD6-955E-4B67-B8B1-5F2F119DE6D9}" type="presParOf" srcId="{DA608B05-3E07-42B6-8421-CD427B0BEEA9}" destId="{B2C1B9A7-49B3-4F09-87D6-EB80B6FC4672}" srcOrd="13" destOrd="0" presId="urn:microsoft.com/office/officeart/2005/8/layout/chevron2"/>
    <dgm:cxn modelId="{32E8982D-F69E-4CD4-A868-5184BDEF1069}" type="presParOf" srcId="{DA608B05-3E07-42B6-8421-CD427B0BEEA9}" destId="{71612473-63B0-488A-B82A-1690BAEE6249}" srcOrd="14" destOrd="0" presId="urn:microsoft.com/office/officeart/2005/8/layout/chevron2"/>
    <dgm:cxn modelId="{8139D4EC-3894-400F-BDB4-383DF9456107}" type="presParOf" srcId="{71612473-63B0-488A-B82A-1690BAEE6249}" destId="{4B3B5841-6C65-4D9B-B314-AB70327F69C6}" srcOrd="0" destOrd="0" presId="urn:microsoft.com/office/officeart/2005/8/layout/chevron2"/>
    <dgm:cxn modelId="{D40AE98D-225C-4A9F-ABF4-A7945D6E482D}" type="presParOf" srcId="{71612473-63B0-488A-B82A-1690BAEE6249}" destId="{58D41975-DB34-42EC-8654-0BC7E7AB867E}" srcOrd="1" destOrd="0" presId="urn:microsoft.com/office/officeart/2005/8/layout/chevron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E63724C-83A0-4C68-B157-E634389D8041}">
      <dsp:nvSpPr>
        <dsp:cNvPr id="0" name=""/>
        <dsp:cNvSpPr/>
      </dsp:nvSpPr>
      <dsp:spPr>
        <a:xfrm>
          <a:off x="1406507" y="1441609"/>
          <a:ext cx="2434076" cy="2434446"/>
        </a:xfrm>
        <a:prstGeom prst="circularArrow">
          <a:avLst>
            <a:gd name="adj1" fmla="val 10980"/>
            <a:gd name="adj2" fmla="val 1142322"/>
            <a:gd name="adj3" fmla="val 4500000"/>
            <a:gd name="adj4" fmla="val 108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0170480-71A9-4AAC-B5AA-E5735A49BD95}">
      <dsp:nvSpPr>
        <dsp:cNvPr id="0" name=""/>
        <dsp:cNvSpPr/>
      </dsp:nvSpPr>
      <dsp:spPr>
        <a:xfrm>
          <a:off x="1944518" y="2320518"/>
          <a:ext cx="1352569" cy="6761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en-US" sz="1900" kern="1200" dirty="0"/>
            <a:t>Meta data</a:t>
          </a:r>
        </a:p>
      </dsp:txBody>
      <dsp:txXfrm>
        <a:off x="1944518" y="2320518"/>
        <a:ext cx="1352569" cy="676122"/>
      </dsp:txXfrm>
    </dsp:sp>
    <dsp:sp modelId="{A8913F10-A83B-445F-BEC1-A7F8BE5A90E6}">
      <dsp:nvSpPr>
        <dsp:cNvPr id="0" name=""/>
        <dsp:cNvSpPr/>
      </dsp:nvSpPr>
      <dsp:spPr>
        <a:xfrm>
          <a:off x="730451" y="2840379"/>
          <a:ext cx="2434076" cy="2434446"/>
        </a:xfrm>
        <a:prstGeom prst="leftCircularArrow">
          <a:avLst>
            <a:gd name="adj1" fmla="val 10980"/>
            <a:gd name="adj2" fmla="val 1142322"/>
            <a:gd name="adj3" fmla="val 6300000"/>
            <a:gd name="adj4" fmla="val 18900000"/>
            <a:gd name="adj5" fmla="val 125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A64C043-45B8-4E6C-BB46-2F64C9D58A03}">
      <dsp:nvSpPr>
        <dsp:cNvPr id="0" name=""/>
        <dsp:cNvSpPr/>
      </dsp:nvSpPr>
      <dsp:spPr>
        <a:xfrm>
          <a:off x="1271204" y="3727379"/>
          <a:ext cx="1352569" cy="6761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en-US" sz="1900" kern="1200" dirty="0"/>
            <a:t>Registration</a:t>
          </a:r>
        </a:p>
      </dsp:txBody>
      <dsp:txXfrm>
        <a:off x="1271204" y="3727379"/>
        <a:ext cx="1352569" cy="676122"/>
      </dsp:txXfrm>
    </dsp:sp>
    <dsp:sp modelId="{30AD11C1-797D-4FEC-8840-4A2272BAB46F}">
      <dsp:nvSpPr>
        <dsp:cNvPr id="0" name=""/>
        <dsp:cNvSpPr/>
      </dsp:nvSpPr>
      <dsp:spPr>
        <a:xfrm>
          <a:off x="1579749" y="4406536"/>
          <a:ext cx="2091248" cy="2092086"/>
        </a:xfrm>
        <a:prstGeom prst="blockArc">
          <a:avLst>
            <a:gd name="adj1" fmla="val 13500000"/>
            <a:gd name="adj2" fmla="val 10800000"/>
            <a:gd name="adj3" fmla="val 1274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6921446-41E7-4C48-AA41-E0AFDD2A8444}">
      <dsp:nvSpPr>
        <dsp:cNvPr id="0" name=""/>
        <dsp:cNvSpPr/>
      </dsp:nvSpPr>
      <dsp:spPr>
        <a:xfrm>
          <a:off x="1947718" y="5136263"/>
          <a:ext cx="1352569" cy="6761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2065" tIns="12065" rIns="12065" bIns="12065" numCol="1" spcCol="1270" anchor="ctr" anchorCtr="0">
          <a:noAutofit/>
        </a:bodyPr>
        <a:lstStyle/>
        <a:p>
          <a:pPr marL="0" lvl="0" indent="0" algn="ctr" defTabSz="844550">
            <a:lnSpc>
              <a:spcPct val="90000"/>
            </a:lnSpc>
            <a:spcBef>
              <a:spcPct val="0"/>
            </a:spcBef>
            <a:spcAft>
              <a:spcPct val="35000"/>
            </a:spcAft>
            <a:buNone/>
          </a:pPr>
          <a:r>
            <a:rPr lang="en-US" sz="1900" kern="1200" dirty="0"/>
            <a:t>Case Management</a:t>
          </a:r>
        </a:p>
      </dsp:txBody>
      <dsp:txXfrm>
        <a:off x="1947718" y="5136263"/>
        <a:ext cx="1352569" cy="67612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09B895-8725-412F-99A2-1B177180F0BC}">
      <dsp:nvSpPr>
        <dsp:cNvPr id="0" name=""/>
        <dsp:cNvSpPr/>
      </dsp:nvSpPr>
      <dsp:spPr>
        <a:xfrm rot="5400000">
          <a:off x="-91567" y="95777"/>
          <a:ext cx="610452" cy="427316"/>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t>1</a:t>
          </a:r>
          <a:endParaRPr lang="en-US" sz="13800" kern="1200" dirty="0"/>
        </a:p>
      </dsp:txBody>
      <dsp:txXfrm rot="-5400000">
        <a:off x="1" y="217867"/>
        <a:ext cx="427316" cy="183136"/>
      </dsp:txXfrm>
    </dsp:sp>
    <dsp:sp modelId="{5C4F5124-EAFA-4E61-BD34-AFB74D2A12B2}">
      <dsp:nvSpPr>
        <dsp:cNvPr id="0" name=""/>
        <dsp:cNvSpPr/>
      </dsp:nvSpPr>
      <dsp:spPr>
        <a:xfrm rot="5400000">
          <a:off x="5548498" y="-5116972"/>
          <a:ext cx="397002" cy="10639367"/>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kern="1200" dirty="0">
              <a:latin typeface="Berlin Sans FB" panose="020E0602020502020306" pitchFamily="34" charset="0"/>
            </a:rPr>
            <a:t>Undertake stake-holder mapping and analysis</a:t>
          </a:r>
        </a:p>
      </dsp:txBody>
      <dsp:txXfrm rot="-5400000">
        <a:off x="427316" y="23590"/>
        <a:ext cx="10619987" cy="358242"/>
      </dsp:txXfrm>
    </dsp:sp>
    <dsp:sp modelId="{B68A6407-0BD0-4A60-8D69-C4341EB92BB0}">
      <dsp:nvSpPr>
        <dsp:cNvPr id="0" name=""/>
        <dsp:cNvSpPr/>
      </dsp:nvSpPr>
      <dsp:spPr>
        <a:xfrm rot="5400000">
          <a:off x="-91567" y="631366"/>
          <a:ext cx="610452" cy="427316"/>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t>2</a:t>
          </a:r>
        </a:p>
      </dsp:txBody>
      <dsp:txXfrm rot="-5400000">
        <a:off x="1" y="753456"/>
        <a:ext cx="427316" cy="183136"/>
      </dsp:txXfrm>
    </dsp:sp>
    <dsp:sp modelId="{4C702670-BC5E-41F7-A49B-C31441457F27}">
      <dsp:nvSpPr>
        <dsp:cNvPr id="0" name=""/>
        <dsp:cNvSpPr/>
      </dsp:nvSpPr>
      <dsp:spPr>
        <a:xfrm rot="5400000">
          <a:off x="5548603" y="-4581488"/>
          <a:ext cx="396794" cy="10639367"/>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kern="1200" dirty="0">
              <a:latin typeface="Berlin Sans FB" panose="020E0602020502020306" pitchFamily="34" charset="0"/>
            </a:rPr>
            <a:t>Conduct an ICT/individual capacity assessment </a:t>
          </a:r>
        </a:p>
      </dsp:txBody>
      <dsp:txXfrm rot="-5400000">
        <a:off x="427317" y="559168"/>
        <a:ext cx="10619997" cy="358054"/>
      </dsp:txXfrm>
    </dsp:sp>
    <dsp:sp modelId="{4488D4E4-3CC3-4238-B42B-EC565F0072F9}">
      <dsp:nvSpPr>
        <dsp:cNvPr id="0" name=""/>
        <dsp:cNvSpPr/>
      </dsp:nvSpPr>
      <dsp:spPr>
        <a:xfrm rot="5400000">
          <a:off x="-91567" y="1166954"/>
          <a:ext cx="610452" cy="427316"/>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t>3</a:t>
          </a:r>
        </a:p>
      </dsp:txBody>
      <dsp:txXfrm rot="-5400000">
        <a:off x="1" y="1289044"/>
        <a:ext cx="427316" cy="183136"/>
      </dsp:txXfrm>
    </dsp:sp>
    <dsp:sp modelId="{FB676FD5-CA61-4224-A2FE-52AF63FD8FAD}">
      <dsp:nvSpPr>
        <dsp:cNvPr id="0" name=""/>
        <dsp:cNvSpPr/>
      </dsp:nvSpPr>
      <dsp:spPr>
        <a:xfrm rot="5400000">
          <a:off x="5548603" y="-4045899"/>
          <a:ext cx="396794" cy="10639367"/>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GB" sz="2800" kern="1200" dirty="0">
              <a:latin typeface="Berlin Sans FB" panose="020E0602020502020306" pitchFamily="34" charset="0"/>
            </a:rPr>
            <a:t>Sensitization of DCS revised tools and the reporting guidelines </a:t>
          </a:r>
          <a:endParaRPr lang="en-US" sz="2800" kern="1200" dirty="0">
            <a:latin typeface="Berlin Sans FB" panose="020E0602020502020306" pitchFamily="34" charset="0"/>
          </a:endParaRPr>
        </a:p>
      </dsp:txBody>
      <dsp:txXfrm rot="-5400000">
        <a:off x="427317" y="1094757"/>
        <a:ext cx="10619997" cy="358054"/>
      </dsp:txXfrm>
    </dsp:sp>
    <dsp:sp modelId="{B28A2260-385B-4F6A-80F3-23A2C3AC77A0}">
      <dsp:nvSpPr>
        <dsp:cNvPr id="0" name=""/>
        <dsp:cNvSpPr/>
      </dsp:nvSpPr>
      <dsp:spPr>
        <a:xfrm rot="5400000">
          <a:off x="-91567" y="1702542"/>
          <a:ext cx="610452" cy="427316"/>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t>4</a:t>
          </a:r>
        </a:p>
      </dsp:txBody>
      <dsp:txXfrm rot="-5400000">
        <a:off x="1" y="1824632"/>
        <a:ext cx="427316" cy="183136"/>
      </dsp:txXfrm>
    </dsp:sp>
    <dsp:sp modelId="{9CC39630-0CC6-4C59-B51E-76D5F69D2C4C}">
      <dsp:nvSpPr>
        <dsp:cNvPr id="0" name=""/>
        <dsp:cNvSpPr/>
      </dsp:nvSpPr>
      <dsp:spPr>
        <a:xfrm rot="5400000">
          <a:off x="5548603" y="-3510311"/>
          <a:ext cx="396794" cy="10639367"/>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GB" sz="2800" b="0" kern="1200" dirty="0">
              <a:latin typeface="Berlin Sans FB" panose="020E0602020502020306" pitchFamily="34" charset="0"/>
            </a:rPr>
            <a:t>Procure ICT Equipment </a:t>
          </a:r>
          <a:endParaRPr lang="en-US" sz="2800" b="0" kern="1200" dirty="0">
            <a:latin typeface="Berlin Sans FB" panose="020E0602020502020306" pitchFamily="34" charset="0"/>
          </a:endParaRPr>
        </a:p>
      </dsp:txBody>
      <dsp:txXfrm rot="-5400000">
        <a:off x="427317" y="1630345"/>
        <a:ext cx="10619997" cy="358054"/>
      </dsp:txXfrm>
    </dsp:sp>
    <dsp:sp modelId="{45F54789-F5C9-41B2-A063-E84F094C7C18}">
      <dsp:nvSpPr>
        <dsp:cNvPr id="0" name=""/>
        <dsp:cNvSpPr/>
      </dsp:nvSpPr>
      <dsp:spPr>
        <a:xfrm rot="5400000">
          <a:off x="-91567" y="2238131"/>
          <a:ext cx="610452" cy="427316"/>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t>5</a:t>
          </a:r>
        </a:p>
      </dsp:txBody>
      <dsp:txXfrm rot="-5400000">
        <a:off x="1" y="2360221"/>
        <a:ext cx="427316" cy="183136"/>
      </dsp:txXfrm>
    </dsp:sp>
    <dsp:sp modelId="{6B7B97B3-59F4-4846-AAEC-92953C1EFCB5}">
      <dsp:nvSpPr>
        <dsp:cNvPr id="0" name=""/>
        <dsp:cNvSpPr/>
      </dsp:nvSpPr>
      <dsp:spPr>
        <a:xfrm rot="5400000">
          <a:off x="5548603" y="-2974723"/>
          <a:ext cx="396794" cy="10639367"/>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US" sz="2800" b="0" kern="1200" dirty="0">
              <a:latin typeface="Berlin Sans FB" panose="020E0602020502020306" pitchFamily="34" charset="0"/>
            </a:rPr>
            <a:t>System Deployment </a:t>
          </a:r>
          <a:r>
            <a:rPr lang="en-US" sz="2800" kern="1200" dirty="0"/>
            <a:t>	</a:t>
          </a:r>
        </a:p>
      </dsp:txBody>
      <dsp:txXfrm rot="-5400000">
        <a:off x="427317" y="2165933"/>
        <a:ext cx="10619997" cy="358054"/>
      </dsp:txXfrm>
    </dsp:sp>
    <dsp:sp modelId="{59E624DF-D0D9-411D-B109-1E6CB932E0D7}">
      <dsp:nvSpPr>
        <dsp:cNvPr id="0" name=""/>
        <dsp:cNvSpPr/>
      </dsp:nvSpPr>
      <dsp:spPr>
        <a:xfrm rot="5400000">
          <a:off x="-91567" y="2773719"/>
          <a:ext cx="610452" cy="427316"/>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t>6</a:t>
          </a:r>
        </a:p>
      </dsp:txBody>
      <dsp:txXfrm rot="-5400000">
        <a:off x="1" y="2895809"/>
        <a:ext cx="427316" cy="183136"/>
      </dsp:txXfrm>
    </dsp:sp>
    <dsp:sp modelId="{59CC82CB-D101-4F1E-8040-07B91583CB80}">
      <dsp:nvSpPr>
        <dsp:cNvPr id="0" name=""/>
        <dsp:cNvSpPr/>
      </dsp:nvSpPr>
      <dsp:spPr>
        <a:xfrm rot="5400000">
          <a:off x="5548603" y="-2439134"/>
          <a:ext cx="396794" cy="10639367"/>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GB" sz="2800" b="0" kern="1200" dirty="0">
              <a:latin typeface="Berlin Sans FB" panose="020E0602020502020306" pitchFamily="34" charset="0"/>
            </a:rPr>
            <a:t>Conduct User Training </a:t>
          </a:r>
          <a:endParaRPr lang="en-US" sz="2800" b="0" kern="1200" dirty="0">
            <a:latin typeface="Berlin Sans FB" panose="020E0602020502020306" pitchFamily="34" charset="0"/>
          </a:endParaRPr>
        </a:p>
      </dsp:txBody>
      <dsp:txXfrm rot="-5400000">
        <a:off x="427317" y="2701522"/>
        <a:ext cx="10619997" cy="358054"/>
      </dsp:txXfrm>
    </dsp:sp>
    <dsp:sp modelId="{C34D5E50-A788-4E58-9C24-E29357C55FBE}">
      <dsp:nvSpPr>
        <dsp:cNvPr id="0" name=""/>
        <dsp:cNvSpPr/>
      </dsp:nvSpPr>
      <dsp:spPr>
        <a:xfrm rot="5400000">
          <a:off x="-91567" y="3309307"/>
          <a:ext cx="610452" cy="427316"/>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t>7</a:t>
          </a:r>
        </a:p>
      </dsp:txBody>
      <dsp:txXfrm rot="-5400000">
        <a:off x="1" y="3431397"/>
        <a:ext cx="427316" cy="183136"/>
      </dsp:txXfrm>
    </dsp:sp>
    <dsp:sp modelId="{53D0404D-0839-40F3-B855-AE286B0FE713}">
      <dsp:nvSpPr>
        <dsp:cNvPr id="0" name=""/>
        <dsp:cNvSpPr/>
      </dsp:nvSpPr>
      <dsp:spPr>
        <a:xfrm rot="5400000">
          <a:off x="5548603" y="-1903546"/>
          <a:ext cx="396794" cy="10639367"/>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GB" sz="2800" b="0" kern="1200" dirty="0">
              <a:latin typeface="Berlin Sans FB" panose="020E0602020502020306" pitchFamily="34" charset="0"/>
            </a:rPr>
            <a:t>Conduct site visits for Mentorship </a:t>
          </a:r>
          <a:endParaRPr lang="en-US" sz="2800" b="0" kern="1200" dirty="0">
            <a:latin typeface="Berlin Sans FB" panose="020E0602020502020306" pitchFamily="34" charset="0"/>
          </a:endParaRPr>
        </a:p>
      </dsp:txBody>
      <dsp:txXfrm rot="-5400000">
        <a:off x="427317" y="3237110"/>
        <a:ext cx="10619997" cy="358054"/>
      </dsp:txXfrm>
    </dsp:sp>
    <dsp:sp modelId="{4B3B5841-6C65-4D9B-B314-AB70327F69C6}">
      <dsp:nvSpPr>
        <dsp:cNvPr id="0" name=""/>
        <dsp:cNvSpPr/>
      </dsp:nvSpPr>
      <dsp:spPr>
        <a:xfrm rot="5400000">
          <a:off x="-91567" y="3844896"/>
          <a:ext cx="610452" cy="427316"/>
        </a:xfrm>
        <a:prstGeom prst="chevron">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kern="1200" dirty="0"/>
            <a:t>8</a:t>
          </a:r>
        </a:p>
      </dsp:txBody>
      <dsp:txXfrm rot="-5400000">
        <a:off x="1" y="3966986"/>
        <a:ext cx="427316" cy="183136"/>
      </dsp:txXfrm>
    </dsp:sp>
    <dsp:sp modelId="{58D41975-DB34-42EC-8654-0BC7E7AB867E}">
      <dsp:nvSpPr>
        <dsp:cNvPr id="0" name=""/>
        <dsp:cNvSpPr/>
      </dsp:nvSpPr>
      <dsp:spPr>
        <a:xfrm rot="5400000">
          <a:off x="5548603" y="-1367958"/>
          <a:ext cx="396794" cy="10639367"/>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99136" tIns="17780" rIns="17780" bIns="17780" numCol="1" spcCol="1270" anchor="ctr" anchorCtr="0">
          <a:noAutofit/>
        </a:bodyPr>
        <a:lstStyle/>
        <a:p>
          <a:pPr marL="285750" lvl="1" indent="-285750" algn="l" defTabSz="1244600">
            <a:lnSpc>
              <a:spcPct val="90000"/>
            </a:lnSpc>
            <a:spcBef>
              <a:spcPct val="0"/>
            </a:spcBef>
            <a:spcAft>
              <a:spcPct val="15000"/>
            </a:spcAft>
            <a:buChar char="•"/>
          </a:pPr>
          <a:r>
            <a:rPr lang="en-GB" sz="2800" b="0" kern="1200" dirty="0">
              <a:latin typeface="Berlin Sans FB" panose="020E0602020502020306" pitchFamily="34" charset="0"/>
            </a:rPr>
            <a:t>Conduct Quarterly Data Reviews </a:t>
          </a:r>
          <a:endParaRPr lang="en-US" sz="2800" b="0" kern="1200" dirty="0">
            <a:latin typeface="Berlin Sans FB" panose="020E0602020502020306" pitchFamily="34" charset="0"/>
          </a:endParaRPr>
        </a:p>
      </dsp:txBody>
      <dsp:txXfrm rot="-5400000">
        <a:off x="427317" y="3772698"/>
        <a:ext cx="10619997" cy="358054"/>
      </dsp:txXfrm>
    </dsp:sp>
  </dsp:spTree>
</dsp:drawing>
</file>

<file path=ppt/diagrams/layout1.xml><?xml version="1.0" encoding="utf-8"?>
<dgm:layoutDef xmlns:dgm="http://schemas.openxmlformats.org/drawingml/2006/diagram" xmlns:a="http://schemas.openxmlformats.org/drawingml/2006/main" uniqueId="urn:microsoft.com/office/officeart/2009/layout/CircleArrowProcess">
  <dgm:title val=""/>
  <dgm:desc val=""/>
  <dgm:catLst>
    <dgm:cat type="process" pri="16500"/>
    <dgm:cat type="cycle" pri="16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val="7"/>
      <dgm:chPref val="7"/>
      <dgm:dir/>
      <dgm:animLvl val="lvl"/>
    </dgm:varLst>
    <dgm:shape xmlns:r="http://schemas.openxmlformats.org/officeDocument/2006/relationships" r:blip="">
      <dgm:adjLst/>
    </dgm:shape>
    <dgm:choose name="Name1">
      <dgm:if name="Name2" func="var" arg="dir" op="equ" val="norm">
        <dgm:choose name="Name3">
          <dgm:if name="Name4"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5"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1144"/>
              <dgm:constr type="t" for="ch" forName="Accent1" refType="h" fact="0"/>
              <dgm:constr type="w" for="ch" forName="Accent1" refType="w" fact="0.5542"/>
              <dgm:constr type="h" for="ch" forName="Accent1" refType="h" fact="0.6665"/>
              <dgm:constr type="l" for="ch" forName="Parent1" refType="w" fact="0.2368"/>
              <dgm:constr type="t" for="ch" forName="Parent1" refType="h" fact="0.2413"/>
              <dgm:constr type="w" for="ch" forName="Parent1" refType="w" fact="0.3092"/>
              <dgm:constr type="h" for="ch" forName="Parent1" refType="h" fact="0.1859"/>
              <dgm:constr type="l" for="ch" forName="Parent2" refType="w" fact="0.0822"/>
              <dgm:constr type="t" for="ch" forName="Parent2" refType="h" fact="0.625"/>
              <dgm:constr type="w" for="ch" forName="Parent2" refType="w" fact="0.3092"/>
              <dgm:constr type="h" for="ch" forName="Parent2" refType="h" fact="0.1859"/>
              <dgm:constr type="l" for="ch" forName="Child1" refType="w" fact="0.6678"/>
              <dgm:constr type="t" for="ch" forName="Child1" refType="h" fact="0.1978"/>
              <dgm:constr type="w" for="ch" forName="Child1" refType="w" fact="0.3322"/>
              <dgm:constr type="h" for="ch" forName="Child1" refType="h" fact="0.265"/>
              <dgm:constr type="l" for="ch" forName="Child2" refType="w" fact="0.5164"/>
              <dgm:constr type="t" for="ch" forName="Child2" refType="h" fact="0.5855"/>
              <dgm:constr type="w" for="ch" forName="Child2" refType="w" fact="0.3322"/>
              <dgm:constr type="h" for="ch" forName="Child2" refType="h" fact="0.265"/>
              <dgm:constr type="l" for="ch" forName="Accent2" refType="w" fact="0"/>
              <dgm:constr type="t" for="ch" forName="Accent2" refType="h" fact="0.4272"/>
              <dgm:constr type="w" for="ch" forName="Accent2" refType="w" fact="0.4761"/>
              <dgm:constr type="h" for="ch" forName="Accent2" refType="h" fact="0.5728"/>
            </dgm:constrLst>
          </dgm:if>
          <dgm:if name="Name6"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1479"/>
              <dgm:constr type="t" for="ch" forName="Accent1" refType="h" fact="0"/>
              <dgm:constr type="w" for="ch" forName="Accent1" refType="w" fact="0.5325"/>
              <dgm:constr type="h" for="ch" forName="Accent1" refType="h" fact="0.4814"/>
              <dgm:constr type="l" for="ch" forName="Accent2" refType="w" fact="0"/>
              <dgm:constr type="t" for="ch" forName="Accent2" refType="h" fact="0.2766"/>
              <dgm:constr type="w" for="ch" forName="Accent2" refType="w" fact="0.5325"/>
              <dgm:constr type="h" for="ch" forName="Accent2" refType="h" fact="0.4814"/>
              <dgm:constr type="l" for="ch" forName="Parent1" refType="w" fact="0.2656"/>
              <dgm:constr type="t" for="ch" forName="Parent1" refType="h" fact="0.1738"/>
              <dgm:constr type="w" for="ch" forName="Parent1" refType="w" fact="0.2959"/>
              <dgm:constr type="h" for="ch" forName="Parent1" refType="h" fact="0.1337"/>
              <dgm:constr type="l" for="ch" forName="Accent3" refType="w" fact="0.1858"/>
              <dgm:constr type="t" for="ch" forName="Accent3" refType="h" fact="0.5863"/>
              <dgm:constr type="w" for="ch" forName="Accent3" refType="w" fact="0.4575"/>
              <dgm:constr type="h" for="ch" forName="Accent3" refType="h" fact="0.4137"/>
              <dgm:constr type="l" for="ch" forName="Parent2" refType="w" fact="0.1183"/>
              <dgm:constr type="t" for="ch" forName="Parent2" refType="h" fact="0.452"/>
              <dgm:constr type="w" for="ch" forName="Parent2" refType="w" fact="0.2959"/>
              <dgm:constr type="h" for="ch" forName="Parent2" refType="h" fact="0.1337"/>
              <dgm:constr type="l" for="ch" forName="Parent3" refType="w" fact="0.2663"/>
              <dgm:constr type="t" for="ch" forName="Parent3" refType="h" fact="0.7306"/>
              <dgm:constr type="w" for="ch" forName="Parent3" refType="w" fact="0.2959"/>
              <dgm:constr type="h" for="ch" forName="Parent3" refType="h" fact="0.1337"/>
              <dgm:constr type="l" for="ch" forName="Child2" refType="w" fact="0.5325"/>
              <dgm:constr type="t" for="ch" forName="Child2" refType="h" fact="0.4217"/>
              <dgm:constr type="w" for="ch" forName="Child2" refType="w" fact="0.3195"/>
              <dgm:constr type="h" for="ch" forName="Child2" refType="h" fact="0.1926"/>
              <dgm:constr type="l" for="ch" forName="Child1" refType="w" fact="0.6805"/>
              <dgm:constr type="t" for="ch" forName="Child1" refType="h" fact="0.1435"/>
              <dgm:constr type="w" for="ch" forName="Child1" refType="w" fact="0.3195"/>
              <dgm:constr type="h" for="ch" forName="Child1" refType="h" fact="0.1926"/>
              <dgm:constr type="l" for="ch" forName="Child3" refType="w" fact="0.6805"/>
              <dgm:constr type="t" for="ch" forName="Child3" refType="h" fact="0.6998"/>
              <dgm:constr type="w" for="ch" forName="Child3" refType="w" fact="0.3195"/>
              <dgm:constr type="h" for="ch" forName="Child3" refType="h" fact="0.1926"/>
            </dgm:constrLst>
          </dgm:if>
          <dgm:if name="Name7"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1481"/>
              <dgm:constr type="t" for="ch" forName="Accent1" refType="h" fact="0"/>
              <dgm:constr type="w" for="ch" forName="Accent1" refType="w" fact="0.5331"/>
              <dgm:constr type="h" for="ch" forName="Accent1" refType="h" fact="0.3771"/>
              <dgm:constr type="l" for="ch" forName="Accent2" refType="w" fact="0"/>
              <dgm:constr type="t" for="ch" forName="Accent2" refType="h" fact="0.2167"/>
              <dgm:constr type="w" for="ch" forName="Accent2" refType="w" fact="0.5331"/>
              <dgm:constr type="h" for="ch" forName="Accent2" refType="h" fact="0.3771"/>
              <dgm:constr type="l" for="ch" forName="Accent3" refType="w" fact="0.1481"/>
              <dgm:constr type="t" for="ch" forName="Accent3" refType="h" fact="0.4342"/>
              <dgm:constr type="w" for="ch" forName="Accent3" refType="w" fact="0.5331"/>
              <dgm:constr type="h" for="ch" forName="Accent3" refType="h" fact="0.3771"/>
              <dgm:constr type="l" for="ch" forName="Parent1" refType="w" fact="0.2658"/>
              <dgm:constr type="t" for="ch" forName="Parent1" refType="h" fact="0.1365"/>
              <dgm:constr type="w" for="ch" forName="Parent1" refType="w" fact="0.2975"/>
              <dgm:constr type="h" for="ch" forName="Parent1" refType="h" fact="0.1052"/>
              <dgm:constr type="l" for="ch" forName="Parent2" refType="w" fact="0.1171"/>
              <dgm:constr type="t" for="ch" forName="Parent2" refType="h" fact="0.3536"/>
              <dgm:constr type="w" for="ch" forName="Parent2" refType="w" fact="0.2975"/>
              <dgm:constr type="h" for="ch" forName="Parent2" refType="h" fact="0.1052"/>
              <dgm:constr type="l" for="ch" forName="Parent3" refType="w" fact="0.2658"/>
              <dgm:constr type="t" for="ch" forName="Parent3" refType="h" fact="0.5707"/>
              <dgm:constr type="w" for="ch" forName="Parent3" refType="w" fact="0.2975"/>
              <dgm:constr type="h" for="ch" forName="Parent3" refType="h" fact="0.1052"/>
              <dgm:constr type="l" for="ch" forName="Parent4" refType="w" fact="0.1171"/>
              <dgm:constr type="t" for="ch" forName="Parent4" refType="h" fact="0.7878"/>
              <dgm:constr type="w" for="ch" forName="Parent4" refType="w" fact="0.2975"/>
              <dgm:constr type="h" for="ch" forName="Parent4" refType="h" fact="0.1052"/>
              <dgm:constr type="l" for="ch" forName="Child1" refType="w" fact="0.6804"/>
              <dgm:constr type="t" for="ch" forName="Child1" refType="h" fact="0.1119"/>
              <dgm:constr type="w" for="ch" forName="Child1" refType="w" fact="0.3196"/>
              <dgm:constr type="h" for="ch" forName="Child1" refType="h" fact="0.15"/>
              <dgm:constr type="l" for="ch" forName="Child2" refType="w" fact="0.5348"/>
              <dgm:constr type="t" for="ch" forName="Child2" refType="h" fact="0.3312"/>
              <dgm:constr type="w" for="ch" forName="Child2" refType="w" fact="0.3196"/>
              <dgm:constr type="h" for="ch" forName="Child2" refType="h" fact="0.15"/>
              <dgm:constr type="l" for="ch" forName="Child3" refType="w" fact="0.6804"/>
              <dgm:constr type="t" for="ch" forName="Child3" refType="h" fact="0.5461"/>
              <dgm:constr type="w" for="ch" forName="Child3" refType="w" fact="0.3196"/>
              <dgm:constr type="h" for="ch" forName="Child3" refType="h" fact="0.15"/>
              <dgm:constr type="l" for="ch" forName="Child4" refType="w" fact="0.5348"/>
              <dgm:constr type="t" for="ch" forName="Child4" refType="h" fact="0.7632"/>
              <dgm:constr type="w" for="ch" forName="Child4" refType="w" fact="0.3196"/>
              <dgm:constr type="h" for="ch" forName="Child4" refType="h" fact="0.15"/>
              <dgm:constr type="l" for="ch" forName="Accent4" refType="w" fact="0.038"/>
              <dgm:constr type="t" for="ch" forName="Accent4" refType="h" fact="0.6759"/>
              <dgm:constr type="w" for="ch" forName="Accent4" refType="w" fact="0.458"/>
              <dgm:constr type="h" for="ch" forName="Accent4" refType="h" fact="0.3241"/>
            </dgm:constrLst>
          </dgm:if>
          <dgm:if name="Name8"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1481"/>
              <dgm:constr type="t" for="ch" forName="Accent1" refType="h" fact="0"/>
              <dgm:constr type="w" for="ch" forName="Accent1" refType="w" fact="0.5331"/>
              <dgm:constr type="h" for="ch" forName="Accent1" refType="h" fact="0.3098"/>
              <dgm:constr type="l" for="ch" forName="Accent2" refType="w" fact="0"/>
              <dgm:constr type="t" for="ch" forName="Accent2" refType="h" fact="0.178"/>
              <dgm:constr type="w" for="ch" forName="Accent2" refType="w" fact="0.5331"/>
              <dgm:constr type="h" for="ch" forName="Accent2" refType="h" fact="0.3098"/>
              <dgm:constr type="l" for="ch" forName="Accent3" refType="w" fact="0.1481"/>
              <dgm:constr type="t" for="ch" forName="Accent3" refType="h" fact="0.3568"/>
              <dgm:constr type="w" for="ch" forName="Accent3" refType="w" fact="0.5331"/>
              <dgm:constr type="h" for="ch" forName="Accent3" refType="h" fact="0.3098"/>
              <dgm:constr type="l" for="ch" forName="Accent4" refType="w" fact="0"/>
              <dgm:constr type="t" for="ch" forName="Accent4" refType="h" fact="0.5351"/>
              <dgm:constr type="w" for="ch" forName="Accent4" refType="w" fact="0.5331"/>
              <dgm:constr type="h" for="ch" forName="Accent4" refType="h" fact="0.3098"/>
              <dgm:constr type="l" for="ch" forName="Accent5" refType="w" fact="0.186"/>
              <dgm:constr type="t" for="ch" forName="Accent5" refType="h" fact="0.7337"/>
              <dgm:constr type="w" for="ch" forName="Accent5" refType="w" fact="0.458"/>
              <dgm:constr type="h" for="ch" forName="Accent5" refType="h" fact="0.2663"/>
              <dgm:constr type="l" for="ch" forName="Parent1" refType="w" fact="0.2658"/>
              <dgm:constr type="t" for="ch" forName="Parent1" refType="h" fact="0.1122"/>
              <dgm:constr type="w" for="ch" forName="Parent1" refType="w" fact="0.2975"/>
              <dgm:constr type="h" for="ch" forName="Parent1" refType="h" fact="0.0864"/>
              <dgm:constr type="l" for="ch" forName="Parent2" refType="w" fact="0.1171"/>
              <dgm:constr type="t" for="ch" forName="Parent2" refType="h" fact="0.2906"/>
              <dgm:constr type="w" for="ch" forName="Parent2" refType="w" fact="0.2975"/>
              <dgm:constr type="h" for="ch" forName="Parent2" refType="h" fact="0.0864"/>
              <dgm:constr type="l" for="ch" forName="Parent3" refType="w" fact="0.2658"/>
              <dgm:constr type="t" for="ch" forName="Parent3" refType="h" fact="0.4689"/>
              <dgm:constr type="w" for="ch" forName="Parent3" refType="w" fact="0.2975"/>
              <dgm:constr type="h" for="ch" forName="Parent3" refType="h" fact="0.0864"/>
              <dgm:constr type="l" for="ch" forName="Parent4" refType="w" fact="0.1171"/>
              <dgm:constr type="t" for="ch" forName="Parent4" refType="h" fact="0.6473"/>
              <dgm:constr type="w" for="ch" forName="Parent4" refType="w" fact="0.2975"/>
              <dgm:constr type="h" for="ch" forName="Parent4" refType="h" fact="0.0864"/>
              <dgm:constr type="l" for="ch" forName="Parent5" refType="w" fact="0.2658"/>
              <dgm:constr type="t" for="ch" forName="Parent5" refType="h" fact="0.8257"/>
              <dgm:constr type="w" for="ch" forName="Parent5" refType="w" fact="0.2975"/>
              <dgm:constr type="h" for="ch" forName="Parent5" refType="h" fact="0.0864"/>
              <dgm:constr type="l" for="ch" forName="Child1" refType="w" fact="0.6804"/>
              <dgm:constr type="t" for="ch" forName="Child1" refType="h" fact="0.0919"/>
              <dgm:constr type="w" for="ch" forName="Child1" refType="w" fact="0.3196"/>
              <dgm:constr type="h" for="ch" forName="Child1" refType="h" fact="0.1232"/>
              <dgm:constr type="l" for="ch" forName="Child2" refType="w" fact="0.5348"/>
              <dgm:constr type="t" for="ch" forName="Child2" refType="h" fact="0.2722"/>
              <dgm:constr type="w" for="ch" forName="Child2" refType="w" fact="0.3196"/>
              <dgm:constr type="h" for="ch" forName="Child2" refType="h" fact="0.1232"/>
              <dgm:constr type="l" for="ch" forName="Child3" refType="w" fact="0.6804"/>
              <dgm:constr type="t" for="ch" forName="Child3" refType="h" fact="0.4487"/>
              <dgm:constr type="w" for="ch" forName="Child3" refType="w" fact="0.3196"/>
              <dgm:constr type="h" for="ch" forName="Child3" refType="h" fact="0.1232"/>
              <dgm:constr type="l" for="ch" forName="Child4" refType="w" fact="0.5348"/>
              <dgm:constr type="t" for="ch" forName="Child4" refType="h" fact="0.6271"/>
              <dgm:constr type="w" for="ch" forName="Child4" refType="w" fact="0.3196"/>
              <dgm:constr type="h" for="ch" forName="Child4" refType="h" fact="0.1232"/>
              <dgm:constr type="l" for="ch" forName="Child5" refType="w" fact="0.6804"/>
              <dgm:constr type="t" for="ch" forName="Child5" refType="h" fact="0.8073"/>
              <dgm:constr type="w" for="ch" forName="Child5" refType="w" fact="0.3196"/>
              <dgm:constr type="h" for="ch" forName="Child5" refType="h" fact="0.1232"/>
            </dgm:constrLst>
          </dgm:if>
          <dgm:if name="Name9"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1481"/>
              <dgm:constr type="t" for="ch" forName="Accent1" refType="h" fact="0"/>
              <dgm:constr type="w" for="ch" forName="Accent1" refType="w" fact="0.5331"/>
              <dgm:constr type="h" for="ch" forName="Accent1" refType="h" fact="0.2629"/>
              <dgm:constr type="l" for="ch" forName="Accent2" refType="w" fact="0"/>
              <dgm:constr type="t" for="ch" forName="Accent2" refType="h" fact="0.1511"/>
              <dgm:constr type="w" for="ch" forName="Accent2" refType="w" fact="0.5331"/>
              <dgm:constr type="h" for="ch" forName="Accent2" refType="h" fact="0.2629"/>
              <dgm:constr type="l" for="ch" forName="Accent3" refType="w" fact="0.1481"/>
              <dgm:constr type="t" for="ch" forName="Accent3" refType="h" fact="0.3027"/>
              <dgm:constr type="w" for="ch" forName="Accent3" refType="w" fact="0.5331"/>
              <dgm:constr type="h" for="ch" forName="Accent3" refType="h" fact="0.2629"/>
              <dgm:constr type="l" for="ch" forName="Accent4" refType="w" fact="0"/>
              <dgm:constr type="t" for="ch" forName="Accent4" refType="h" fact="0.4541"/>
              <dgm:constr type="w" for="ch" forName="Accent4" refType="w" fact="0.5331"/>
              <dgm:constr type="h" for="ch" forName="Accent4" refType="h" fact="0.2629"/>
              <dgm:constr type="l" for="ch" forName="Parent1" refType="w" fact="0.2658"/>
              <dgm:constr type="t" for="ch" forName="Parent1" refType="h" fact="0.0952"/>
              <dgm:constr type="w" for="ch" forName="Parent1" refType="w" fact="0.2975"/>
              <dgm:constr type="h" for="ch" forName="Parent1" refType="h" fact="0.0733"/>
              <dgm:constr type="l" for="ch" forName="Parent2" refType="w" fact="0.1171"/>
              <dgm:constr type="t" for="ch" forName="Parent2" refType="h" fact="0.2466"/>
              <dgm:constr type="w" for="ch" forName="Parent2" refType="w" fact="0.2975"/>
              <dgm:constr type="h" for="ch" forName="Parent2" refType="h" fact="0.0733"/>
              <dgm:constr type="l" for="ch" forName="Parent3" refType="w" fact="0.2658"/>
              <dgm:constr type="t" for="ch" forName="Parent3" refType="h" fact="0.3979"/>
              <dgm:constr type="w" for="ch" forName="Parent3" refType="w" fact="0.2975"/>
              <dgm:constr type="h" for="ch" forName="Parent3" refType="h" fact="0.0733"/>
              <dgm:constr type="l" for="ch" forName="Parent4" refType="w" fact="0.1171"/>
              <dgm:constr type="t" for="ch" forName="Parent4" refType="h" fact="0.5493"/>
              <dgm:constr type="w" for="ch" forName="Parent4" refType="w" fact="0.2975"/>
              <dgm:constr type="h" for="ch" forName="Parent4" refType="h" fact="0.0733"/>
              <dgm:constr type="l" for="ch" forName="Child1" refType="w" fact="0.6804"/>
              <dgm:constr type="t" for="ch" forName="Child1" refType="h" fact="0.078"/>
              <dgm:constr type="w" for="ch" forName="Child1" refType="w" fact="0.3196"/>
              <dgm:constr type="h" for="ch" forName="Child1" refType="h" fact="0.1046"/>
              <dgm:constr type="l" for="ch" forName="Child2" refType="w" fact="0.5348"/>
              <dgm:constr type="t" for="ch" forName="Child2" refType="h" fact="0.231"/>
              <dgm:constr type="w" for="ch" forName="Child2" refType="w" fact="0.3196"/>
              <dgm:constr type="h" for="ch" forName="Child2" refType="h" fact="0.1046"/>
              <dgm:constr type="l" for="ch" forName="Child3" refType="w" fact="0.6804"/>
              <dgm:constr type="t" for="ch" forName="Child3" refType="h" fact="0.3808"/>
              <dgm:constr type="w" for="ch" forName="Child3" refType="w" fact="0.3196"/>
              <dgm:constr type="h" for="ch" forName="Child3" refType="h" fact="0.1046"/>
              <dgm:constr type="l" for="ch" forName="Child4" refType="w" fact="0.5348"/>
              <dgm:constr type="t" for="ch" forName="Child4" refType="h" fact="0.5322"/>
              <dgm:constr type="w" for="ch" forName="Child4" refType="w" fact="0.3196"/>
              <dgm:constr type="h" for="ch" forName="Child4" refType="h" fact="0.1046"/>
              <dgm:constr type="l" for="ch" forName="Accent5" refType="w" fact="0.1481"/>
              <dgm:constr type="t" for="ch" forName="Accent5" refType="h" fact="0.6053"/>
              <dgm:constr type="w" for="ch" forName="Accent5" refType="w" fact="0.5331"/>
              <dgm:constr type="h" for="ch" forName="Accent5" refType="h" fact="0.2629"/>
              <dgm:constr type="l" for="ch" forName="Accent6" refType="w" fact="0.038"/>
              <dgm:constr type="t" for="ch" forName="Accent6" refType="h" fact="0.774"/>
              <dgm:constr type="w" for="ch" forName="Accent6" refType="w" fact="0.458"/>
              <dgm:constr type="h" for="ch" forName="Accent6" refType="h" fact="0.226"/>
              <dgm:constr type="l" for="ch" forName="Parent5" refType="w" fact="0.2658"/>
              <dgm:constr type="t" for="ch" forName="Parent5" refType="h" fact="0.7005"/>
              <dgm:constr type="w" for="ch" forName="Parent5" refType="w" fact="0.2975"/>
              <dgm:constr type="h" for="ch" forName="Parent5" refType="h" fact="0.0733"/>
              <dgm:constr type="l" for="ch" forName="Parent6" refType="w" fact="0.1171"/>
              <dgm:constr type="t" for="ch" forName="Parent6" refType="h" fact="0.8519"/>
              <dgm:constr type="w" for="ch" forName="Parent6" refType="w" fact="0.2975"/>
              <dgm:constr type="h" for="ch" forName="Parent6" refType="h" fact="0.0733"/>
              <dgm:constr type="l" for="ch" forName="Child5" refType="w" fact="0.6804"/>
              <dgm:constr type="t" for="ch" forName="Child5" refType="h" fact="0.6833"/>
              <dgm:constr type="w" for="ch" forName="Child5" refType="w" fact="0.3196"/>
              <dgm:constr type="h" for="ch" forName="Child5" refType="h" fact="0.1046"/>
              <dgm:constr type="l" for="ch" forName="Child6" refType="w" fact="0.5348"/>
              <dgm:constr type="t" for="ch" forName="Child6" refType="h" fact="0.8347"/>
              <dgm:constr type="w" for="ch" forName="Child6" refType="w" fact="0.3196"/>
              <dgm:constr type="h" for="ch" forName="Child6" refType="h" fact="0.1046"/>
            </dgm:constrLst>
          </dgm:if>
          <dgm:else name="Name10">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1481"/>
              <dgm:constr type="t" for="ch" forName="Accent1" refType="h" fact="0"/>
              <dgm:constr type="w" for="ch" forName="Accent1" refType="w" fact="0.5331"/>
              <dgm:constr type="h" for="ch" forName="Accent1" refType="h" fact="0.2284"/>
              <dgm:constr type="l" for="ch" forName="Accent2" refType="w" fact="0"/>
              <dgm:constr type="t" for="ch" forName="Accent2" refType="h" fact="0.1312"/>
              <dgm:constr type="w" for="ch" forName="Accent2" refType="w" fact="0.5331"/>
              <dgm:constr type="h" for="ch" forName="Accent2" refType="h" fact="0.2284"/>
              <dgm:constr type="l" for="ch" forName="Accent3" refType="w" fact="0.1481"/>
              <dgm:constr type="t" for="ch" forName="Accent3" refType="h" fact="0.263"/>
              <dgm:constr type="w" for="ch" forName="Accent3" refType="w" fact="0.5331"/>
              <dgm:constr type="h" for="ch" forName="Accent3" refType="h" fact="0.2284"/>
              <dgm:constr type="l" for="ch" forName="Accent4" refType="w" fact="0"/>
              <dgm:constr type="t" for="ch" forName="Accent4" refType="h" fact="0.3945"/>
              <dgm:constr type="w" for="ch" forName="Accent4" refType="w" fact="0.5331"/>
              <dgm:constr type="h" for="ch" forName="Accent4" refType="h" fact="0.2284"/>
              <dgm:constr type="l" for="ch" forName="Parent1" refType="w" fact="0.2658"/>
              <dgm:constr type="t" for="ch" forName="Parent1" refType="h" fact="0.0827"/>
              <dgm:constr type="w" for="ch" forName="Parent1" refType="w" fact="0.2975"/>
              <dgm:constr type="h" for="ch" forName="Parent1" refType="h" fact="0.0637"/>
              <dgm:constr type="l" for="ch" forName="Parent2" refType="w" fact="0.1171"/>
              <dgm:constr type="t" for="ch" forName="Parent2" refType="h" fact="0.2142"/>
              <dgm:constr type="w" for="ch" forName="Parent2" refType="w" fact="0.2975"/>
              <dgm:constr type="h" for="ch" forName="Parent2" refType="h" fact="0.0637"/>
              <dgm:constr type="l" for="ch" forName="Parent3" refType="w" fact="0.2658"/>
              <dgm:constr type="t" for="ch" forName="Parent3" refType="h" fact="0.3457"/>
              <dgm:constr type="w" for="ch" forName="Parent3" refType="w" fact="0.2975"/>
              <dgm:constr type="h" for="ch" forName="Parent3" refType="h" fact="0.0637"/>
              <dgm:constr type="l" for="ch" forName="Parent4" refType="w" fact="0.1171"/>
              <dgm:constr type="t" for="ch" forName="Parent4" refType="h" fact="0.4772"/>
              <dgm:constr type="w" for="ch" forName="Parent4" refType="w" fact="0.2975"/>
              <dgm:constr type="h" for="ch" forName="Parent4" refType="h" fact="0.0637"/>
              <dgm:constr type="l" for="ch" forName="Child1" refType="w" fact="0.6804"/>
              <dgm:constr type="t" for="ch" forName="Child1" refType="h" fact="0.0678"/>
              <dgm:constr type="w" for="ch" forName="Child1" refType="w" fact="0.3196"/>
              <dgm:constr type="h" for="ch" forName="Child1" refType="h" fact="0.0908"/>
              <dgm:constr type="l" for="ch" forName="Child2" refType="w" fact="0.5348"/>
              <dgm:constr type="t" for="ch" forName="Child2" refType="h" fact="0.2006"/>
              <dgm:constr type="w" for="ch" forName="Child2" refType="w" fact="0.3196"/>
              <dgm:constr type="h" for="ch" forName="Child2" refType="h" fact="0.0908"/>
              <dgm:constr type="l" for="ch" forName="Child3" refType="w" fact="0.6804"/>
              <dgm:constr type="t" for="ch" forName="Child3" refType="h" fact="0.3308"/>
              <dgm:constr type="w" for="ch" forName="Child3" refType="w" fact="0.3196"/>
              <dgm:constr type="h" for="ch" forName="Child3" refType="h" fact="0.0908"/>
              <dgm:constr type="l" for="ch" forName="Child4" refType="w" fact="0.5348"/>
              <dgm:constr type="t" for="ch" forName="Child4" refType="h" fact="0.4623"/>
              <dgm:constr type="w" for="ch" forName="Child4" refType="w" fact="0.3196"/>
              <dgm:constr type="h" for="ch" forName="Child4" refType="h" fact="0.0908"/>
              <dgm:constr type="l" for="ch" forName="Accent5" refType="w" fact="0.1481"/>
              <dgm:constr type="t" for="ch" forName="Accent5" refType="h" fact="0.5258"/>
              <dgm:constr type="w" for="ch" forName="Accent5" refType="w" fact="0.5331"/>
              <dgm:constr type="h" for="ch" forName="Accent5" refType="h" fact="0.2284"/>
              <dgm:constr type="l" for="ch" forName="Accent6" refType="w" fact="0"/>
              <dgm:constr type="t" for="ch" forName="Accent6" refType="h" fact="0.6573"/>
              <dgm:constr type="w" for="ch" forName="Accent6" refType="w" fact="0.5331"/>
              <dgm:constr type="h" for="ch" forName="Accent6" refType="h" fact="0.2284"/>
              <dgm:constr type="l" for="ch" forName="Accent7" refType="w" fact="0.186"/>
              <dgm:constr type="t" for="ch" forName="Accent7" refType="h" fact="0.8037"/>
              <dgm:constr type="w" for="ch" forName="Accent7" refType="w" fact="0.458"/>
              <dgm:constr type="h" for="ch" forName="Accent7" refType="h" fact="0.1963"/>
              <dgm:constr type="l" for="ch" forName="Parent5" refType="w" fact="0.2658"/>
              <dgm:constr type="t" for="ch" forName="Parent5" refType="h" fact="0.6085"/>
              <dgm:constr type="w" for="ch" forName="Parent5" refType="w" fact="0.2975"/>
              <dgm:constr type="h" for="ch" forName="Parent5" refType="h" fact="0.0637"/>
              <dgm:constr type="l" for="ch" forName="Parent6" refType="w" fact="0.1171"/>
              <dgm:constr type="t" for="ch" forName="Parent6" refType="h" fact="0.74"/>
              <dgm:constr type="w" for="ch" forName="Parent6" refType="w" fact="0.2975"/>
              <dgm:constr type="h" for="ch" forName="Parent6" refType="h" fact="0.0637"/>
              <dgm:constr type="l" for="ch" forName="Parent7" refType="w" fact="0.2658"/>
              <dgm:constr type="t" for="ch" forName="Parent7" refType="h" fact="0.8715"/>
              <dgm:constr type="w" for="ch" forName="Parent7" refType="w" fact="0.2975"/>
              <dgm:constr type="h" for="ch" forName="Parent7" refType="h" fact="0.0637"/>
              <dgm:constr type="l" for="ch" forName="Child5" refType="w" fact="0.6804"/>
              <dgm:constr type="t" for="ch" forName="Child5" refType="h" fact="0.5936"/>
              <dgm:constr type="w" for="ch" forName="Child5" refType="w" fact="0.3196"/>
              <dgm:constr type="h" for="ch" forName="Child5" refType="h" fact="0.0908"/>
              <dgm:constr type="l" for="ch" forName="Child6" refType="w" fact="0.5348"/>
              <dgm:constr type="t" for="ch" forName="Child6" refType="h" fact="0.7251"/>
              <dgm:constr type="w" for="ch" forName="Child6" refType="w" fact="0.3196"/>
              <dgm:constr type="h" for="ch" forName="Child6" refType="h" fact="0.0908"/>
              <dgm:constr type="l" for="ch" forName="Child7" refType="w" fact="0.6804"/>
              <dgm:constr type="t" for="ch" forName="Child7" refType="h" fact="0.8579"/>
              <dgm:constr type="w" for="ch" forName="Child7" refType="w" fact="0.3196"/>
              <dgm:constr type="h" for="ch" forName="Child7" refType="h" fact="0.0908"/>
            </dgm:constrLst>
          </dgm:else>
        </dgm:choose>
      </dgm:if>
      <dgm:else name="Name11">
        <dgm:choose name="Name12">
          <dgm:if name="Name13" axis="ch" ptType="node" func="cnt" op="equ" val="1">
            <dgm:alg type="composite">
              <dgm:param type="ar" val="1.5999"/>
            </dgm:alg>
            <dgm:constrLst>
              <dgm:constr type="primFontSz" for="des" forName="Child1" val="65"/>
              <dgm:constr type="primFontSz" for="des" forName="Parent1" val="65"/>
              <dgm:constr type="primFontSz" for="des" forName="Child1" refType="primFontSz" refFor="des" refForName="Parent1" op="lte"/>
              <dgm:constr type="l" for="ch" forName="Child1" refType="w" fact="0.625"/>
              <dgm:constr type="t" for="ch" forName="Child1" refType="h" fact="0.2981"/>
              <dgm:constr type="w" for="ch" forName="Child1" refType="w" fact="0.375"/>
              <dgm:constr type="h" for="ch" forName="Child1" refType="h" fact="0.4001"/>
              <dgm:constr type="l" for="ch" forName="Accent1" refType="w" fact="0"/>
              <dgm:constr type="t" for="ch" forName="Accent1" refType="h" fact="0"/>
              <dgm:constr type="w" for="ch" forName="Accent1" refType="w" fact="0.6249"/>
              <dgm:constr type="h" for="ch" forName="Accent1" refType="h"/>
              <dgm:constr type="l" for="ch" forName="Parent1" refType="w" fact="0.138"/>
              <dgm:constr type="t" for="ch" forName="Parent1" refType="h" fact="0.362"/>
              <dgm:constr type="w" for="ch" forName="Parent1" refType="w" fact="0.3487"/>
              <dgm:constr type="h" for="ch" forName="Parent1" refType="h" fact="0.2789"/>
            </dgm:constrLst>
          </dgm:if>
          <dgm:if name="Name14" axis="ch" ptType="node" func="cnt" op="equ" val="2">
            <dgm:alg type="composite">
              <dgm:param type="ar" val="1.2026"/>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Parent2" refType="primFontSz" refFor="des" refForName="Parent1" op="equ"/>
              <dgm:constr type="primFontSz" for="des" forName="Child2" refType="primFontSz" refFor="des" refForName="Child1" op="equ"/>
              <dgm:constr type="l" for="ch" forName="Accent1" refType="w" fact="-0.0407"/>
              <dgm:constr type="t" for="ch" forName="Accent1" refType="h" fact="0"/>
              <dgm:constr type="w" for="ch" forName="Accent1" refType="w" fact="0.5542"/>
              <dgm:constr type="h" for="ch" forName="Accent1" refType="h" fact="0.6665"/>
              <dgm:constr type="l" for="ch" forName="Accent2" refType="w" fact="0.1533"/>
              <dgm:constr type="t" for="ch" forName="Accent2" refType="h" fact="0.4272"/>
              <dgm:constr type="w" for="ch" forName="Accent2" refType="w" fact="0.4761"/>
              <dgm:constr type="h" for="ch" forName="Accent2" refType="h" fact="0.5728"/>
              <dgm:constr type="l" for="ch" forName="Parent1" refType="w" fact="0.0822"/>
              <dgm:constr type="t" for="ch" forName="Parent1" refType="h" fact="0.2413"/>
              <dgm:constr type="w" for="ch" forName="Parent1" refType="w" fact="0.3092"/>
              <dgm:constr type="h" for="ch" forName="Parent1" refType="h" fact="0.1859"/>
              <dgm:constr type="l" for="ch" forName="Parent2" refType="w" fact="0.2368"/>
              <dgm:constr type="t" for="ch" forName="Parent2" refType="h" fact="0.625"/>
              <dgm:constr type="w" for="ch" forName="Parent2" refType="w" fact="0.3092"/>
              <dgm:constr type="h" for="ch" forName="Parent2" refType="h" fact="0.1859"/>
              <dgm:constr type="l" for="ch" forName="Child1" refType="w" fact="0.5164"/>
              <dgm:constr type="t" for="ch" forName="Child1" refType="h" fact="0.1978"/>
              <dgm:constr type="w" for="ch" forName="Child1" refType="w" fact="0.3322"/>
              <dgm:constr type="h" for="ch" forName="Child1" refType="h" fact="0.265"/>
              <dgm:constr type="l" for="ch" forName="Child2" refType="w" fact="0.6678"/>
              <dgm:constr type="t" for="ch" forName="Child2" refType="h" fact="0.5855"/>
              <dgm:constr type="w" for="ch" forName="Child2" refType="w" fact="0.3322"/>
              <dgm:constr type="h" for="ch" forName="Child2" refType="h" fact="0.265"/>
            </dgm:constrLst>
          </dgm:if>
          <dgm:if name="Name15" axis="ch" ptType="node" func="cnt" op="equ" val="3">
            <dgm:alg type="composite">
              <dgm:param type="ar" val="0.9039"/>
            </dgm:alg>
            <dgm:shape xmlns:r="http://schemas.openxmlformats.org/officeDocument/2006/relationships" r:blip="">
              <dgm:adjLst/>
            </dgm:shape>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Parent2" refType="primFontSz" refFor="des" refForName="Parent1" op="equ"/>
              <dgm:constr type="primFontSz" for="des" forName="Parent3" refType="primFontSz" refFor="des" refForName="Parent1" op="equ"/>
              <dgm:constr type="primFontSz" for="des" forName="Child2" refType="primFontSz" refFor="des" refForName="Child1" op="equ"/>
              <dgm:constr type="primFontSz" for="des" forName="Child3" refType="primFontSz" refFor="des" refForName="Child1" op="equ"/>
              <dgm:constr type="l" for="ch" forName="Accent1" refType="w" fact="0"/>
              <dgm:constr type="t" for="ch" forName="Accent1" refType="h" fact="0"/>
              <dgm:constr type="w" for="ch" forName="Accent1" refType="w" fact="0.5325"/>
              <dgm:constr type="h" for="ch" forName="Accent1" refType="h" fact="0.4814"/>
              <dgm:constr type="l" for="ch" forName="Accent2" refType="w" fact="0.1479"/>
              <dgm:constr type="t" for="ch" forName="Accent2" refType="h" fact="0.2766"/>
              <dgm:constr type="w" for="ch" forName="Accent2" refType="w" fact="0.5325"/>
              <dgm:constr type="h" for="ch" forName="Accent2" refType="h" fact="0.4814"/>
              <dgm:constr type="l" for="ch" forName="Accent3" refType="w" fact="0.0378"/>
              <dgm:constr type="t" for="ch" forName="Accent3" refType="h" fact="0.5863"/>
              <dgm:constr type="w" for="ch" forName="Accent3" refType="w" fact="0.4575"/>
              <dgm:constr type="h" for="ch" forName="Accent3" refType="h" fact="0.4137"/>
              <dgm:constr type="l" for="ch" forName="Parent1" refType="w" fact="0.1183"/>
              <dgm:constr type="t" for="ch" forName="Parent1" refType="h" fact="0.1738"/>
              <dgm:constr type="w" for="ch" forName="Parent1" refType="w" fact="0.2959"/>
              <dgm:constr type="h" for="ch" forName="Parent1" refType="h" fact="0.1337"/>
              <dgm:constr type="l" for="ch" forName="Parent2" refType="w" fact="0.2656"/>
              <dgm:constr type="t" for="ch" forName="Parent2" refType="h" fact="0.452"/>
              <dgm:constr type="w" for="ch" forName="Parent2" refType="w" fact="0.2959"/>
              <dgm:constr type="h" for="ch" forName="Parent2" refType="h" fact="0.1337"/>
              <dgm:constr type="l" for="ch" forName="Parent3" refType="w" fact="0.1183"/>
              <dgm:constr type="t" for="ch" forName="Parent3" refType="h" fact="0.7306"/>
              <dgm:constr type="w" for="ch" forName="Parent3" refType="w" fact="0.2959"/>
              <dgm:constr type="h" for="ch" forName="Parent3" refType="h" fact="0.1337"/>
              <dgm:constr type="l" for="ch" forName="Child1" refType="w" fact="0.5325"/>
              <dgm:constr type="t" for="ch" forName="Child1" refType="h" fact="0.1435"/>
              <dgm:constr type="w" for="ch" forName="Child1" refType="w" fact="0.3195"/>
              <dgm:constr type="h" for="ch" forName="Child1" refType="h" fact="0.1926"/>
              <dgm:constr type="l" for="ch" forName="Child2" refType="w" fact="0.6805"/>
              <dgm:constr type="t" for="ch" forName="Child2" refType="h" fact="0.4217"/>
              <dgm:constr type="w" for="ch" forName="Child2" refType="w" fact="0.3195"/>
              <dgm:constr type="h" for="ch" forName="Child2" refType="h" fact="0.1926"/>
              <dgm:constr type="l" for="ch" forName="Child3" refType="w" fact="0.5325"/>
              <dgm:constr type="t" for="ch" forName="Child3" refType="h" fact="0.6998"/>
              <dgm:constr type="w" for="ch" forName="Child3" refType="w" fact="0.3195"/>
              <dgm:constr type="h" for="ch" forName="Child3" refType="h" fact="0.1926"/>
            </dgm:constrLst>
          </dgm:if>
          <dgm:if name="Name16" axis="ch" ptType="node" func="cnt" op="equ" val="4">
            <dgm:alg type="composite">
              <dgm:param type="ar" val="0.7073"/>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l" for="ch" forName="Accent1" refType="w" fact="0"/>
              <dgm:constr type="t" for="ch" forName="Accent1" refType="h" fact="0"/>
              <dgm:constr type="w" for="ch" forName="Accent1" refType="w" fact="0.5331"/>
              <dgm:constr type="h" for="ch" forName="Accent1" refType="h" fact="0.3771"/>
              <dgm:constr type="l" for="ch" forName="Accent2" refType="w" fact="0.1481"/>
              <dgm:constr type="t" for="ch" forName="Accent2" refType="h" fact="0.2167"/>
              <dgm:constr type="w" for="ch" forName="Accent2" refType="w" fact="0.5331"/>
              <dgm:constr type="h" for="ch" forName="Accent2" refType="h" fact="0.3771"/>
              <dgm:constr type="l" for="ch" forName="Accent3" refType="w" fact="0"/>
              <dgm:constr type="t" for="ch" forName="Accent3" refType="h" fact="0.4342"/>
              <dgm:constr type="w" for="ch" forName="Accent3" refType="w" fact="0.5331"/>
              <dgm:constr type="h" for="ch" forName="Accent3" refType="h" fact="0.3771"/>
              <dgm:constr type="l" for="ch" forName="Accent4" refType="w" fact="0.186"/>
              <dgm:constr type="t" for="ch" forName="Accent4" refType="h" fact="0.6759"/>
              <dgm:constr type="w" for="ch" forName="Accent4" refType="w" fact="0.458"/>
              <dgm:constr type="h" for="ch" forName="Accent4" refType="h" fact="0.3241"/>
              <dgm:constr type="l" for="ch" forName="Parent1" refType="w" fact="0.1171"/>
              <dgm:constr type="t" for="ch" forName="Parent1" refType="h" fact="0.1365"/>
              <dgm:constr type="w" for="ch" forName="Parent1" refType="w" fact="0.2975"/>
              <dgm:constr type="h" for="ch" forName="Parent1" refType="h" fact="0.1052"/>
              <dgm:constr type="l" for="ch" forName="Parent2" refType="w" fact="0.2658"/>
              <dgm:constr type="t" for="ch" forName="Parent2" refType="h" fact="0.3536"/>
              <dgm:constr type="w" for="ch" forName="Parent2" refType="w" fact="0.2975"/>
              <dgm:constr type="h" for="ch" forName="Parent2" refType="h" fact="0.1052"/>
              <dgm:constr type="l" for="ch" forName="Parent3" refType="w" fact="0.1171"/>
              <dgm:constr type="t" for="ch" forName="Parent3" refType="h" fact="0.5707"/>
              <dgm:constr type="w" for="ch" forName="Parent3" refType="w" fact="0.2975"/>
              <dgm:constr type="h" for="ch" forName="Parent3" refType="h" fact="0.1052"/>
              <dgm:constr type="l" for="ch" forName="Parent4" refType="w" fact="0.2658"/>
              <dgm:constr type="t" for="ch" forName="Parent4" refType="h" fact="0.7878"/>
              <dgm:constr type="w" for="ch" forName="Parent4" refType="w" fact="0.2975"/>
              <dgm:constr type="h" for="ch" forName="Parent4" refType="h" fact="0.1052"/>
              <dgm:constr type="l" for="ch" forName="Child1" refType="w" fact="0.5348"/>
              <dgm:constr type="t" for="ch" forName="Child1" refType="h" fact="0.1119"/>
              <dgm:constr type="w" for="ch" forName="Child1" refType="w" fact="0.3196"/>
              <dgm:constr type="h" for="ch" forName="Child1" refType="h" fact="0.15"/>
              <dgm:constr type="l" for="ch" forName="Child2" refType="w" fact="0.6804"/>
              <dgm:constr type="t" for="ch" forName="Child2" refType="h" fact="0.3312"/>
              <dgm:constr type="w" for="ch" forName="Child2" refType="w" fact="0.3196"/>
              <dgm:constr type="h" for="ch" forName="Child2" refType="h" fact="0.15"/>
              <dgm:constr type="l" for="ch" forName="Child3" refType="w" fact="0.5348"/>
              <dgm:constr type="t" for="ch" forName="Child3" refType="h" fact="0.5461"/>
              <dgm:constr type="w" for="ch" forName="Child3" refType="w" fact="0.3196"/>
              <dgm:constr type="h" for="ch" forName="Child3" refType="h" fact="0.15"/>
              <dgm:constr type="l" for="ch" forName="Child4" refType="w" fact="0.6804"/>
              <dgm:constr type="t" for="ch" forName="Child4" refType="h" fact="0.7632"/>
              <dgm:constr type="w" for="ch" forName="Child4" refType="w" fact="0.3196"/>
              <dgm:constr type="h" for="ch" forName="Child4" refType="h" fact="0.15"/>
            </dgm:constrLst>
          </dgm:if>
          <dgm:if name="Name17" axis="ch" ptType="node" func="cnt" op="equ" val="5">
            <dgm:alg type="composite">
              <dgm:param type="ar" val="0.581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l" for="ch" forName="Accent1" refType="w" fact="0"/>
              <dgm:constr type="t" for="ch" forName="Accent1" refType="h" fact="0"/>
              <dgm:constr type="w" for="ch" forName="Accent1" refType="w" fact="0.5331"/>
              <dgm:constr type="h" for="ch" forName="Accent1" refType="h" fact="0.3098"/>
              <dgm:constr type="l" for="ch" forName="Accent2" refType="w" fact="0.1481"/>
              <dgm:constr type="t" for="ch" forName="Accent2" refType="h" fact="0.178"/>
              <dgm:constr type="w" for="ch" forName="Accent2" refType="w" fact="0.5331"/>
              <dgm:constr type="h" for="ch" forName="Accent2" refType="h" fact="0.3098"/>
              <dgm:constr type="l" for="ch" forName="Accent3" refType="w" fact="0"/>
              <dgm:constr type="t" for="ch" forName="Accent3" refType="h" fact="0.3568"/>
              <dgm:constr type="w" for="ch" forName="Accent3" refType="w" fact="0.5331"/>
              <dgm:constr type="h" for="ch" forName="Accent3" refType="h" fact="0.3098"/>
              <dgm:constr type="l" for="ch" forName="Accent4" refType="w" fact="0.1481"/>
              <dgm:constr type="t" for="ch" forName="Accent4" refType="h" fact="0.5351"/>
              <dgm:constr type="w" for="ch" forName="Accent4" refType="w" fact="0.5331"/>
              <dgm:constr type="h" for="ch" forName="Accent4" refType="h" fact="0.3098"/>
              <dgm:constr type="l" for="ch" forName="Accent5" refType="w" fact="0.0378"/>
              <dgm:constr type="t" for="ch" forName="Accent5" refType="h" fact="0.7337"/>
              <dgm:constr type="w" for="ch" forName="Accent5" refType="w" fact="0.458"/>
              <dgm:constr type="h" for="ch" forName="Accent5" refType="h" fact="0.2663"/>
              <dgm:constr type="l" for="ch" forName="Parent1" refType="w" fact="0.1171"/>
              <dgm:constr type="t" for="ch" forName="Parent1" refType="h" fact="0.1122"/>
              <dgm:constr type="w" for="ch" forName="Parent1" refType="w" fact="0.2975"/>
              <dgm:constr type="h" for="ch" forName="Parent1" refType="h" fact="0.0864"/>
              <dgm:constr type="l" for="ch" forName="Parent2" refType="w" fact="0.2658"/>
              <dgm:constr type="t" for="ch" forName="Parent2" refType="h" fact="0.2906"/>
              <dgm:constr type="w" for="ch" forName="Parent2" refType="w" fact="0.2975"/>
              <dgm:constr type="h" for="ch" forName="Parent2" refType="h" fact="0.0864"/>
              <dgm:constr type="l" for="ch" forName="Parent3" refType="w" fact="0.1171"/>
              <dgm:constr type="t" for="ch" forName="Parent3" refType="h" fact="0.4689"/>
              <dgm:constr type="w" for="ch" forName="Parent3" refType="w" fact="0.2975"/>
              <dgm:constr type="h" for="ch" forName="Parent3" refType="h" fact="0.0864"/>
              <dgm:constr type="l" for="ch" forName="Parent4" refType="w" fact="0.2658"/>
              <dgm:constr type="t" for="ch" forName="Parent4" refType="h" fact="0.6473"/>
              <dgm:constr type="w" for="ch" forName="Parent4" refType="w" fact="0.2975"/>
              <dgm:constr type="h" for="ch" forName="Parent4" refType="h" fact="0.0864"/>
              <dgm:constr type="l" for="ch" forName="Parent5" refType="w" fact="0.1171"/>
              <dgm:constr type="t" for="ch" forName="Parent5" refType="h" fact="0.8257"/>
              <dgm:constr type="w" for="ch" forName="Parent5" refType="w" fact="0.2975"/>
              <dgm:constr type="h" for="ch" forName="Parent5" refType="h" fact="0.0864"/>
              <dgm:constr type="l" for="ch" forName="Child1" refType="w" fact="0.5348"/>
              <dgm:constr type="t" for="ch" forName="Child1" refType="h" fact="0.0919"/>
              <dgm:constr type="w" for="ch" forName="Child1" refType="w" fact="0.3196"/>
              <dgm:constr type="h" for="ch" forName="Child1" refType="h" fact="0.1232"/>
              <dgm:constr type="l" for="ch" forName="Child2" refType="w" fact="0.6804"/>
              <dgm:constr type="t" for="ch" forName="Child2" refType="h" fact="0.2722"/>
              <dgm:constr type="w" for="ch" forName="Child2" refType="w" fact="0.3196"/>
              <dgm:constr type="h" for="ch" forName="Child2" refType="h" fact="0.1232"/>
              <dgm:constr type="l" for="ch" forName="Child3" refType="w" fact="0.5348"/>
              <dgm:constr type="t" for="ch" forName="Child3" refType="h" fact="0.4487"/>
              <dgm:constr type="w" for="ch" forName="Child3" refType="w" fact="0.3196"/>
              <dgm:constr type="h" for="ch" forName="Child3" refType="h" fact="0.1232"/>
              <dgm:constr type="l" for="ch" forName="Child4" refType="w" fact="0.6804"/>
              <dgm:constr type="t" for="ch" forName="Child4" refType="h" fact="0.6271"/>
              <dgm:constr type="w" for="ch" forName="Child4" refType="w" fact="0.3196"/>
              <dgm:constr type="h" for="ch" forName="Child4" refType="h" fact="0.1232"/>
              <dgm:constr type="l" for="ch" forName="Child5" refType="w" fact="0.5348"/>
              <dgm:constr type="t" for="ch" forName="Child5" refType="h" fact="0.8073"/>
              <dgm:constr type="w" for="ch" forName="Child5" refType="w" fact="0.3196"/>
              <dgm:constr type="h" for="ch" forName="Child5" refType="h" fact="0.1232"/>
            </dgm:constrLst>
          </dgm:if>
          <dgm:if name="Name18" axis="ch" ptType="node" func="cnt" op="equ" val="6">
            <dgm:alg type="composite">
              <dgm:param type="ar" val="0.4931"/>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l" for="ch" forName="Accent1" refType="w" fact="0"/>
              <dgm:constr type="t" for="ch" forName="Accent1" refType="h" fact="0"/>
              <dgm:constr type="w" for="ch" forName="Accent1" refType="w" fact="0.5331"/>
              <dgm:constr type="h" for="ch" forName="Accent1" refType="h" fact="0.2629"/>
              <dgm:constr type="l" for="ch" forName="Accent2" refType="w" fact="0.1481"/>
              <dgm:constr type="t" for="ch" forName="Accent2" refType="h" fact="0.1511"/>
              <dgm:constr type="w" for="ch" forName="Accent2" refType="w" fact="0.5331"/>
              <dgm:constr type="h" for="ch" forName="Accent2" refType="h" fact="0.2629"/>
              <dgm:constr type="l" for="ch" forName="Accent3" refType="w" fact="0"/>
              <dgm:constr type="t" for="ch" forName="Accent3" refType="h" fact="0.3027"/>
              <dgm:constr type="w" for="ch" forName="Accent3" refType="w" fact="0.5331"/>
              <dgm:constr type="h" for="ch" forName="Accent3" refType="h" fact="0.2629"/>
              <dgm:constr type="l" for="ch" forName="Accent4" refType="w" fact="0.1481"/>
              <dgm:constr type="t" for="ch" forName="Accent4" refType="h" fact="0.4541"/>
              <dgm:constr type="w" for="ch" forName="Accent4" refType="w" fact="0.5331"/>
              <dgm:constr type="h" for="ch" forName="Accent4" refType="h" fact="0.2629"/>
              <dgm:constr type="l" for="ch" forName="Accent5" refType="w" fact="0"/>
              <dgm:constr type="t" for="ch" forName="Accent5" refType="h" fact="0.6053"/>
              <dgm:constr type="w" for="ch" forName="Accent5" refType="w" fact="0.5331"/>
              <dgm:constr type="h" for="ch" forName="Accent5" refType="h" fact="0.2629"/>
              <dgm:constr type="l" for="ch" forName="Accent6" refType="w" fact="0.186"/>
              <dgm:constr type="t" for="ch" forName="Accent6" refType="h" fact="0.774"/>
              <dgm:constr type="w" for="ch" forName="Accent6" refType="w" fact="0.458"/>
              <dgm:constr type="h" for="ch" forName="Accent6" refType="h" fact="0.226"/>
              <dgm:constr type="l" for="ch" forName="Parent1" refType="w" fact="0.1171"/>
              <dgm:constr type="t" for="ch" forName="Parent1" refType="h" fact="0.0952"/>
              <dgm:constr type="w" for="ch" forName="Parent1" refType="w" fact="0.2975"/>
              <dgm:constr type="h" for="ch" forName="Parent1" refType="h" fact="0.0733"/>
              <dgm:constr type="l" for="ch" forName="Parent2" refType="w" fact="0.2658"/>
              <dgm:constr type="t" for="ch" forName="Parent2" refType="h" fact="0.2466"/>
              <dgm:constr type="w" for="ch" forName="Parent2" refType="w" fact="0.2975"/>
              <dgm:constr type="h" for="ch" forName="Parent2" refType="h" fact="0.0733"/>
              <dgm:constr type="l" for="ch" forName="Parent3" refType="w" fact="0.1171"/>
              <dgm:constr type="t" for="ch" forName="Parent3" refType="h" fact="0.3979"/>
              <dgm:constr type="w" for="ch" forName="Parent3" refType="w" fact="0.2975"/>
              <dgm:constr type="h" for="ch" forName="Parent3" refType="h" fact="0.0733"/>
              <dgm:constr type="l" for="ch" forName="Parent4" refType="w" fact="0.2658"/>
              <dgm:constr type="t" for="ch" forName="Parent4" refType="h" fact="0.5493"/>
              <dgm:constr type="w" for="ch" forName="Parent4" refType="w" fact="0.2975"/>
              <dgm:constr type="h" for="ch" forName="Parent4" refType="h" fact="0.0733"/>
              <dgm:constr type="l" for="ch" forName="Parent5" refType="w" fact="0.1171"/>
              <dgm:constr type="t" for="ch" forName="Parent5" refType="h" fact="0.7005"/>
              <dgm:constr type="w" for="ch" forName="Parent5" refType="w" fact="0.2975"/>
              <dgm:constr type="h" for="ch" forName="Parent5" refType="h" fact="0.0733"/>
              <dgm:constr type="l" for="ch" forName="Parent6" refType="w" fact="0.2658"/>
              <dgm:constr type="t" for="ch" forName="Parent6" refType="h" fact="0.8519"/>
              <dgm:constr type="w" for="ch" forName="Parent6" refType="w" fact="0.2975"/>
              <dgm:constr type="h" for="ch" forName="Parent6" refType="h" fact="0.0733"/>
              <dgm:constr type="l" for="ch" forName="Child1" refType="w" fact="0.5348"/>
              <dgm:constr type="t" for="ch" forName="Child1" refType="h" fact="0.078"/>
              <dgm:constr type="w" for="ch" forName="Child1" refType="w" fact="0.3196"/>
              <dgm:constr type="h" for="ch" forName="Child1" refType="h" fact="0.1046"/>
              <dgm:constr type="l" for="ch" forName="Child2" refType="w" fact="0.6804"/>
              <dgm:constr type="t" for="ch" forName="Child2" refType="h" fact="0.231"/>
              <dgm:constr type="w" for="ch" forName="Child2" refType="w" fact="0.3196"/>
              <dgm:constr type="h" for="ch" forName="Child2" refType="h" fact="0.1046"/>
              <dgm:constr type="l" for="ch" forName="Child3" refType="w" fact="0.5348"/>
              <dgm:constr type="t" for="ch" forName="Child3" refType="h" fact="0.3808"/>
              <dgm:constr type="w" for="ch" forName="Child3" refType="w" fact="0.3196"/>
              <dgm:constr type="h" for="ch" forName="Child3" refType="h" fact="0.1046"/>
              <dgm:constr type="l" for="ch" forName="Child4" refType="w" fact="0.6804"/>
              <dgm:constr type="t" for="ch" forName="Child4" refType="h" fact="0.5322"/>
              <dgm:constr type="w" for="ch" forName="Child4" refType="w" fact="0.3196"/>
              <dgm:constr type="h" for="ch" forName="Child4" refType="h" fact="0.1046"/>
              <dgm:constr type="l" for="ch" forName="Child5" refType="w" fact="0.5348"/>
              <dgm:constr type="t" for="ch" forName="Child5" refType="h" fact="0.6833"/>
              <dgm:constr type="w" for="ch" forName="Child5" refType="w" fact="0.3196"/>
              <dgm:constr type="h" for="ch" forName="Child5" refType="h" fact="0.1046"/>
              <dgm:constr type="l" for="ch" forName="Child6" refType="w" fact="0.6804"/>
              <dgm:constr type="t" for="ch" forName="Child6" refType="h" fact="0.8347"/>
              <dgm:constr type="w" for="ch" forName="Child6" refType="w" fact="0.3196"/>
              <dgm:constr type="h" for="ch" forName="Child6" refType="h" fact="0.1046"/>
            </dgm:constrLst>
          </dgm:if>
          <dgm:else name="Name19">
            <dgm:alg type="composite">
              <dgm:param type="ar" val="0.4284"/>
            </dgm:alg>
            <dgm:constrLst>
              <dgm:constr type="primFontSz" for="des" forName="Child1" val="65"/>
              <dgm:constr type="primFontSz" for="des" forName="Parent1" val="65"/>
              <dgm:constr type="primFontSz" for="des" forName="Child1" refType="primFontSz" refFor="des" refForName="Parent1" op="lte"/>
              <dgm:constr type="primFontSz" for="des" forName="Child2" refType="primFontSz" refFor="des" refForName="Parent1" op="lte"/>
              <dgm:constr type="primFontSz" for="des" forName="Child3" refType="primFontSz" refFor="des" refForName="Parent1" op="lte"/>
              <dgm:constr type="primFontSz" for="des" forName="Child4" refType="primFontSz" refFor="des" refForName="Parent1" op="lte"/>
              <dgm:constr type="primFontSz" for="des" forName="Child5" refType="primFontSz" refFor="des" refForName="Parent1" op="lte"/>
              <dgm:constr type="primFontSz" for="des" forName="Child6" refType="primFontSz" refFor="des" refForName="Parent1" op="lte"/>
              <dgm:constr type="primFontSz" for="des" forName="Child7" refType="primFontSz" refFor="des" refForName="Parent1" op="lte"/>
              <dgm:constr type="primFontSz" for="des" forName="Child1" refType="primFontSz" refFor="des" refForName="Parent2" op="lte"/>
              <dgm:constr type="primFontSz" for="des" forName="Child2" refType="primFontSz" refFor="des" refForName="Parent2" op="lte"/>
              <dgm:constr type="primFontSz" for="des" forName="Child3" refType="primFontSz" refFor="des" refForName="Parent2" op="lte"/>
              <dgm:constr type="primFontSz" for="des" forName="Child4" refType="primFontSz" refFor="des" refForName="Parent2" op="lte"/>
              <dgm:constr type="primFontSz" for="des" forName="Child5" refType="primFontSz" refFor="des" refForName="Parent2" op="lte"/>
              <dgm:constr type="primFontSz" for="des" forName="Child6" refType="primFontSz" refFor="des" refForName="Parent2" op="lte"/>
              <dgm:constr type="primFontSz" for="des" forName="Child7" refType="primFontSz" refFor="des" refForName="Parent2" op="lte"/>
              <dgm:constr type="primFontSz" for="des" forName="Child1" refType="primFontSz" refFor="des" refForName="Parent3" op="lte"/>
              <dgm:constr type="primFontSz" for="des" forName="Child2" refType="primFontSz" refFor="des" refForName="Parent3" op="lte"/>
              <dgm:constr type="primFontSz" for="des" forName="Child3" refType="primFontSz" refFor="des" refForName="Parent3" op="lte"/>
              <dgm:constr type="primFontSz" for="des" forName="Child4" refType="primFontSz" refFor="des" refForName="Parent3" op="lte"/>
              <dgm:constr type="primFontSz" for="des" forName="Child5" refType="primFontSz" refFor="des" refForName="Parent3" op="lte"/>
              <dgm:constr type="primFontSz" for="des" forName="Child6" refType="primFontSz" refFor="des" refForName="Parent3" op="lte"/>
              <dgm:constr type="primFontSz" for="des" forName="Child7" refType="primFontSz" refFor="des" refForName="Parent3" op="lte"/>
              <dgm:constr type="primFontSz" for="des" forName="Child1" refType="primFontSz" refFor="des" refForName="Parent4" op="lte"/>
              <dgm:constr type="primFontSz" for="des" forName="Child2" refType="primFontSz" refFor="des" refForName="Parent4" op="lte"/>
              <dgm:constr type="primFontSz" for="des" forName="Child3" refType="primFontSz" refFor="des" refForName="Parent4" op="lte"/>
              <dgm:constr type="primFontSz" for="des" forName="Child4" refType="primFontSz" refFor="des" refForName="Parent4" op="lte"/>
              <dgm:constr type="primFontSz" for="des" forName="Child5" refType="primFontSz" refFor="des" refForName="Parent4" op="lte"/>
              <dgm:constr type="primFontSz" for="des" forName="Child6" refType="primFontSz" refFor="des" refForName="Parent4" op="lte"/>
              <dgm:constr type="primFontSz" for="des" forName="Child7" refType="primFontSz" refFor="des" refForName="Parent4" op="lte"/>
              <dgm:constr type="primFontSz" for="des" forName="Child1" refType="primFontSz" refFor="des" refForName="Parent5" op="lte"/>
              <dgm:constr type="primFontSz" for="des" forName="Child2" refType="primFontSz" refFor="des" refForName="Parent5" op="lte"/>
              <dgm:constr type="primFontSz" for="des" forName="Child3" refType="primFontSz" refFor="des" refForName="Parent5" op="lte"/>
              <dgm:constr type="primFontSz" for="des" forName="Child4" refType="primFontSz" refFor="des" refForName="Parent5" op="lte"/>
              <dgm:constr type="primFontSz" for="des" forName="Child5" refType="primFontSz" refFor="des" refForName="Parent5" op="lte"/>
              <dgm:constr type="primFontSz" for="des" forName="Child6" refType="primFontSz" refFor="des" refForName="Parent5" op="lte"/>
              <dgm:constr type="primFontSz" for="des" forName="Child7" refType="primFontSz" refFor="des" refForName="Parent5" op="lte"/>
              <dgm:constr type="primFontSz" for="des" forName="Child1" refType="primFontSz" refFor="des" refForName="Parent6" op="lte"/>
              <dgm:constr type="primFontSz" for="des" forName="Child2" refType="primFontSz" refFor="des" refForName="Parent6" op="lte"/>
              <dgm:constr type="primFontSz" for="des" forName="Child3" refType="primFontSz" refFor="des" refForName="Parent6" op="lte"/>
              <dgm:constr type="primFontSz" for="des" forName="Child4" refType="primFontSz" refFor="des" refForName="Parent6" op="lte"/>
              <dgm:constr type="primFontSz" for="des" forName="Child5" refType="primFontSz" refFor="des" refForName="Parent6" op="lte"/>
              <dgm:constr type="primFontSz" for="des" forName="Child6" refType="primFontSz" refFor="des" refForName="Parent6" op="lte"/>
              <dgm:constr type="primFontSz" for="des" forName="Child7" refType="primFontSz" refFor="des" refForName="Parent6" op="lte"/>
              <dgm:constr type="primFontSz" for="des" forName="Child1" refType="primFontSz" refFor="des" refForName="Parent7" op="lte"/>
              <dgm:constr type="primFontSz" for="des" forName="Child2" refType="primFontSz" refFor="des" refForName="Parent7" op="lte"/>
              <dgm:constr type="primFontSz" for="des" forName="Child3" refType="primFontSz" refFor="des" refForName="Parent7" op="lte"/>
              <dgm:constr type="primFontSz" for="des" forName="Child4" refType="primFontSz" refFor="des" refForName="Parent7" op="lte"/>
              <dgm:constr type="primFontSz" for="des" forName="Child5" refType="primFontSz" refFor="des" refForName="Parent7" op="lte"/>
              <dgm:constr type="primFontSz" for="des" forName="Child6" refType="primFontSz" refFor="des" refForName="Parent7" op="lte"/>
              <dgm:constr type="primFontSz" for="des" forName="Child7" refType="primFontSz" refFor="des" refForName="Parent7" op="lte"/>
              <dgm:constr type="primFontSz" for="des" forName="Parent2" refType="primFontSz" refFor="des" refForName="Parent1" op="equ"/>
              <dgm:constr type="primFontSz" for="des" forName="Parent3" refType="primFontSz" refFor="des" refForName="Parent1" op="equ"/>
              <dgm:constr type="primFontSz" for="des" forName="Parent4" refType="primFontSz" refFor="des" refForName="Parent1" op="equ"/>
              <dgm:constr type="primFontSz" for="des" forName="Parent5" refType="primFontSz" refFor="des" refForName="Parent1" op="equ"/>
              <dgm:constr type="primFontSz" for="des" forName="Parent6" refType="primFontSz" refFor="des" refForName="Parent1" op="equ"/>
              <dgm:constr type="primFontSz" for="des" forName="Parent7" refType="primFontSz" refFor="des" refForName="Parent1" op="equ"/>
              <dgm:constr type="primFontSz" for="des" forName="Child2" refType="primFontSz" refFor="des" refForName="Child1" op="equ"/>
              <dgm:constr type="primFontSz" for="des" forName="Child3" refType="primFontSz" refFor="des" refForName="Child1" op="equ"/>
              <dgm:constr type="primFontSz" for="des" forName="Child4" refType="primFontSz" refFor="des" refForName="Child1" op="equ"/>
              <dgm:constr type="primFontSz" for="des" forName="Child5" refType="primFontSz" refFor="des" refForName="Child1" op="equ"/>
              <dgm:constr type="primFontSz" for="des" forName="Child6" refType="primFontSz" refFor="des" refForName="Child1" op="equ"/>
              <dgm:constr type="primFontSz" for="des" forName="Child7" refType="primFontSz" refFor="des" refForName="Child1" op="equ"/>
              <dgm:constr type="l" for="ch" forName="Accent1" refType="w" fact="0"/>
              <dgm:constr type="t" for="ch" forName="Accent1" refType="h" fact="0"/>
              <dgm:constr type="w" for="ch" forName="Accent1" refType="w" fact="0.5331"/>
              <dgm:constr type="h" for="ch" forName="Accent1" refType="h" fact="0.2284"/>
              <dgm:constr type="l" for="ch" forName="Accent2" refType="w" fact="0.1481"/>
              <dgm:constr type="t" for="ch" forName="Accent2" refType="h" fact="0.1312"/>
              <dgm:constr type="w" for="ch" forName="Accent2" refType="w" fact="0.5331"/>
              <dgm:constr type="h" for="ch" forName="Accent2" refType="h" fact="0.2284"/>
              <dgm:constr type="l" for="ch" forName="Accent3" refType="w" fact="0"/>
              <dgm:constr type="t" for="ch" forName="Accent3" refType="h" fact="0.263"/>
              <dgm:constr type="w" for="ch" forName="Accent3" refType="w" fact="0.5331"/>
              <dgm:constr type="h" for="ch" forName="Accent3" refType="h" fact="0.2284"/>
              <dgm:constr type="l" for="ch" forName="Accent4" refType="w" fact="0.1481"/>
              <dgm:constr type="t" for="ch" forName="Accent4" refType="h" fact="0.3945"/>
              <dgm:constr type="w" for="ch" forName="Accent4" refType="w" fact="0.5331"/>
              <dgm:constr type="h" for="ch" forName="Accent4" refType="h" fact="0.2284"/>
              <dgm:constr type="l" for="ch" forName="Accent5" refType="w" fact="0"/>
              <dgm:constr type="t" for="ch" forName="Accent5" refType="h" fact="0.5258"/>
              <dgm:constr type="w" for="ch" forName="Accent5" refType="w" fact="0.5331"/>
              <dgm:constr type="h" for="ch" forName="Accent5" refType="h" fact="0.2284"/>
              <dgm:constr type="l" for="ch" forName="Accent6" refType="w" fact="0.1481"/>
              <dgm:constr type="t" for="ch" forName="Accent6" refType="h" fact="0.6573"/>
              <dgm:constr type="w" for="ch" forName="Accent6" refType="w" fact="0.5331"/>
              <dgm:constr type="h" for="ch" forName="Accent6" refType="h" fact="0.2284"/>
              <dgm:constr type="l" for="ch" forName="Accent7" refType="w" fact="0.0378"/>
              <dgm:constr type="t" for="ch" forName="Accent7" refType="h" fact="0.8037"/>
              <dgm:constr type="w" for="ch" forName="Accent7" refType="w" fact="0.458"/>
              <dgm:constr type="h" for="ch" forName="Accent7" refType="h" fact="0.1963"/>
              <dgm:constr type="l" for="ch" forName="Parent1" refType="w" fact="0.1171"/>
              <dgm:constr type="t" for="ch" forName="Parent1" refType="h" fact="0.0827"/>
              <dgm:constr type="w" for="ch" forName="Parent1" refType="w" fact="0.2975"/>
              <dgm:constr type="h" for="ch" forName="Parent1" refType="h" fact="0.0637"/>
              <dgm:constr type="l" for="ch" forName="Parent2" refType="w" fact="0.2658"/>
              <dgm:constr type="t" for="ch" forName="Parent2" refType="h" fact="0.2142"/>
              <dgm:constr type="w" for="ch" forName="Parent2" refType="w" fact="0.2975"/>
              <dgm:constr type="h" for="ch" forName="Parent2" refType="h" fact="0.0637"/>
              <dgm:constr type="l" for="ch" forName="Parent3" refType="w" fact="0.1171"/>
              <dgm:constr type="t" for="ch" forName="Parent3" refType="h" fact="0.3457"/>
              <dgm:constr type="w" for="ch" forName="Parent3" refType="w" fact="0.2975"/>
              <dgm:constr type="h" for="ch" forName="Parent3" refType="h" fact="0.0637"/>
              <dgm:constr type="l" for="ch" forName="Parent4" refType="w" fact="0.2658"/>
              <dgm:constr type="t" for="ch" forName="Parent4" refType="h" fact="0.4772"/>
              <dgm:constr type="w" for="ch" forName="Parent4" refType="w" fact="0.2975"/>
              <dgm:constr type="h" for="ch" forName="Parent4" refType="h" fact="0.0637"/>
              <dgm:constr type="l" for="ch" forName="Parent5" refType="w" fact="0.1171"/>
              <dgm:constr type="t" for="ch" forName="Parent5" refType="h" fact="0.6085"/>
              <dgm:constr type="w" for="ch" forName="Parent5" refType="w" fact="0.2975"/>
              <dgm:constr type="h" for="ch" forName="Parent5" refType="h" fact="0.0637"/>
              <dgm:constr type="l" for="ch" forName="Parent6" refType="w" fact="0.2658"/>
              <dgm:constr type="t" for="ch" forName="Parent6" refType="h" fact="0.74"/>
              <dgm:constr type="w" for="ch" forName="Parent6" refType="w" fact="0.2975"/>
              <dgm:constr type="h" for="ch" forName="Parent6" refType="h" fact="0.0637"/>
              <dgm:constr type="l" for="ch" forName="Parent7" refType="w" fact="0.1171"/>
              <dgm:constr type="t" for="ch" forName="Parent7" refType="h" fact="0.8715"/>
              <dgm:constr type="w" for="ch" forName="Parent7" refType="w" fact="0.2975"/>
              <dgm:constr type="h" for="ch" forName="Parent7" refType="h" fact="0.0637"/>
              <dgm:constr type="l" for="ch" forName="Child1" refType="w" fact="0.5348"/>
              <dgm:constr type="t" for="ch" forName="Child1" refType="h" fact="0.0678"/>
              <dgm:constr type="w" for="ch" forName="Child1" refType="w" fact="0.3196"/>
              <dgm:constr type="h" for="ch" forName="Child1" refType="h" fact="0.0908"/>
              <dgm:constr type="l" for="ch" forName="Child2" refType="w" fact="0.6804"/>
              <dgm:constr type="t" for="ch" forName="Child2" refType="h" fact="0.2006"/>
              <dgm:constr type="w" for="ch" forName="Child2" refType="w" fact="0.3196"/>
              <dgm:constr type="h" for="ch" forName="Child2" refType="h" fact="0.0908"/>
              <dgm:constr type="l" for="ch" forName="Child3" refType="w" fact="0.5348"/>
              <dgm:constr type="t" for="ch" forName="Child3" refType="h" fact="0.3308"/>
              <dgm:constr type="w" for="ch" forName="Child3" refType="w" fact="0.3196"/>
              <dgm:constr type="h" for="ch" forName="Child3" refType="h" fact="0.0908"/>
              <dgm:constr type="l" for="ch" forName="Child4" refType="w" fact="0.6804"/>
              <dgm:constr type="t" for="ch" forName="Child4" refType="h" fact="0.4623"/>
              <dgm:constr type="w" for="ch" forName="Child4" refType="w" fact="0.3196"/>
              <dgm:constr type="h" for="ch" forName="Child4" refType="h" fact="0.0908"/>
              <dgm:constr type="l" for="ch" forName="Child5" refType="w" fact="0.5348"/>
              <dgm:constr type="t" for="ch" forName="Child5" refType="h" fact="0.5936"/>
              <dgm:constr type="w" for="ch" forName="Child5" refType="w" fact="0.3196"/>
              <dgm:constr type="h" for="ch" forName="Child5" refType="h" fact="0.0908"/>
              <dgm:constr type="l" for="ch" forName="Child6" refType="w" fact="0.6804"/>
              <dgm:constr type="t" for="ch" forName="Child6" refType="h" fact="0.7251"/>
              <dgm:constr type="w" for="ch" forName="Child6" refType="w" fact="0.3196"/>
              <dgm:constr type="h" for="ch" forName="Child6" refType="h" fact="0.0908"/>
              <dgm:constr type="l" for="ch" forName="Child7" refType="w" fact="0.5348"/>
              <dgm:constr type="t" for="ch" forName="Child7" refType="h" fact="0.8579"/>
              <dgm:constr type="w" for="ch" forName="Child7" refType="w" fact="0.3196"/>
              <dgm:constr type="h" for="ch" forName="Child7" refType="h" fact="0.0908"/>
            </dgm:constrLst>
          </dgm:else>
        </dgm:choose>
      </dgm:else>
    </dgm:choose>
    <dgm:forEach name="wrapper" axis="self" ptType="parTrans">
      <dgm:forEach name="accentRepeat" axis="self">
        <dgm:layoutNode name="Accent" styleLbl="node1">
          <dgm:alg type="sp"/>
          <dgm:choose name="Name20">
            <dgm:if name="Name21" func="var" arg="dir" op="equ" val="norm">
              <dgm:choose name="Name22">
                <dgm:if name="Name23" axis="precedSib" ptType="node" func="cnt" op="equ" val="0">
                  <dgm:choose name="Name24">
                    <dgm:if name="Name25" axis="followSib" ptType="node" func="cnt" op="equ" val="0">
                      <dgm:shape xmlns:r="http://schemas.openxmlformats.org/officeDocument/2006/relationships" type="circularArrow" r:blip="">
                        <dgm:adjLst>
                          <dgm:adj idx="1" val="0.1098"/>
                          <dgm:adj idx="2" val="19.0387"/>
                          <dgm:adj idx="3" val="150"/>
                          <dgm:adj idx="4" val="180"/>
                          <dgm:adj idx="5" val="0.125"/>
                        </dgm:adjLst>
                      </dgm:shape>
                    </dgm:if>
                    <dgm:else name="Name26">
                      <dgm:shape xmlns:r="http://schemas.openxmlformats.org/officeDocument/2006/relationships" type="circularArrow" r:blip="">
                        <dgm:adjLst>
                          <dgm:adj idx="1" val="0.1098"/>
                          <dgm:adj idx="2" val="19.0387"/>
                          <dgm:adj idx="3" val="75"/>
                          <dgm:adj idx="4" val="180"/>
                          <dgm:adj idx="5" val="0.125"/>
                        </dgm:adjLst>
                      </dgm:shape>
                    </dgm:else>
                  </dgm:choose>
                </dgm:if>
                <dgm:else name="Name27">
                  <dgm:choose name="Name28">
                    <dgm:if name="Name29" axis="followSib" ptType="node" func="cnt" op="equ" val="0">
                      <dgm:choose name="Name30">
                        <dgm:if name="Name31" axis="precedSib" ptType="node" func="cnt" op="equ" val="1">
                          <dgm:shape xmlns:r="http://schemas.openxmlformats.org/officeDocument/2006/relationships" type="blockArc" r:blip="">
                            <dgm:adjLst>
                              <dgm:adj idx="1" val="0"/>
                              <dgm:adj idx="2" val="-45"/>
                              <dgm:adj idx="3" val="0.1274"/>
                            </dgm:adjLst>
                          </dgm:shape>
                        </dgm:if>
                        <dgm:if name="Name32" axis="precedSib" ptType="node" func="cnt" op="equ" val="2">
                          <dgm:shape xmlns:r="http://schemas.openxmlformats.org/officeDocument/2006/relationships" type="blockArc" r:blip="">
                            <dgm:adjLst>
                              <dgm:adj idx="1" val="-135"/>
                              <dgm:adj idx="2" val="180"/>
                              <dgm:adj idx="3" val="0.1274"/>
                            </dgm:adjLst>
                          </dgm:shape>
                        </dgm:if>
                        <dgm:if name="Name33" axis="precedSib" ptType="node" func="cnt" op="equ" val="3">
                          <dgm:shape xmlns:r="http://schemas.openxmlformats.org/officeDocument/2006/relationships" type="blockArc" r:blip="">
                            <dgm:adjLst>
                              <dgm:adj idx="1" val="0"/>
                              <dgm:adj idx="2" val="-45"/>
                              <dgm:adj idx="3" val="0.1274"/>
                            </dgm:adjLst>
                          </dgm:shape>
                        </dgm:if>
                        <dgm:if name="Name34" axis="precedSib" ptType="node" func="cnt" op="equ" val="4">
                          <dgm:shape xmlns:r="http://schemas.openxmlformats.org/officeDocument/2006/relationships" type="blockArc" r:blip="">
                            <dgm:adjLst>
                              <dgm:adj idx="1" val="-135"/>
                              <dgm:adj idx="2" val="180"/>
                              <dgm:adj idx="3" val="0.1274"/>
                            </dgm:adjLst>
                          </dgm:shape>
                        </dgm:if>
                        <dgm:if name="Name35" axis="precedSib" ptType="node" func="cnt" op="equ" val="5">
                          <dgm:shape xmlns:r="http://schemas.openxmlformats.org/officeDocument/2006/relationships" type="blockArc" r:blip="">
                            <dgm:adjLst>
                              <dgm:adj idx="1" val="0"/>
                              <dgm:adj idx="2" val="-45"/>
                              <dgm:adj idx="3" val="0.1274"/>
                            </dgm:adjLst>
                          </dgm:shape>
                        </dgm:if>
                        <dgm:if name="Name36" axis="precedSib" ptType="node" func="cnt" op="equ" val="6">
                          <dgm:shape xmlns:r="http://schemas.openxmlformats.org/officeDocument/2006/relationships" type="blockArc" r:blip="">
                            <dgm:adjLst>
                              <dgm:adj idx="1" val="-135"/>
                              <dgm:adj idx="2" val="180"/>
                              <dgm:adj idx="3" val="0.1274"/>
                            </dgm:adjLst>
                          </dgm:shape>
                        </dgm:if>
                        <dgm:else name="Name37"/>
                      </dgm:choose>
                    </dgm:if>
                    <dgm:else name="Name38">
                      <dgm:choose name="Name39">
                        <dgm:if name="Name40" axis="precedSib" ptType="node" func="cnt" op="equ" val="0">
                          <dgm:shape xmlns:r="http://schemas.openxmlformats.org/officeDocument/2006/relationships" type="blockArc" r:blip="">
                            <dgm:adjLst>
                              <dgm:adj idx="1" val="-133.1632"/>
                              <dgm:adj idx="2" val="65"/>
                              <dgm:adj idx="3" val="0.13"/>
                            </dgm:adjLst>
                          </dgm:shape>
                        </dgm:if>
                        <dgm:if name="Name41" axis="precedSib" ptType="node" func="cnt" op="equ" val="1">
                          <dgm:shape xmlns:r="http://schemas.openxmlformats.org/officeDocument/2006/relationships" type="leftCircularArrow" r:blip="">
                            <dgm:adjLst>
                              <dgm:adj idx="1" val="0.1098"/>
                              <dgm:adj idx="2" val="19.0387"/>
                              <dgm:adj idx="3" val="105"/>
                              <dgm:adj idx="4" val="-45"/>
                              <dgm:adj idx="5" val="0.125"/>
                            </dgm:adjLst>
                          </dgm:shape>
                        </dgm:if>
                        <dgm:if name="Name42" axis="precedSib" ptType="node" func="cnt" op="equ" val="2">
                          <dgm:shape xmlns:r="http://schemas.openxmlformats.org/officeDocument/2006/relationships" type="circularArrow" r:blip="">
                            <dgm:adjLst>
                              <dgm:adj idx="1" val="0.1098"/>
                              <dgm:adj idx="2" val="19.0387"/>
                              <dgm:adj idx="3" val="75"/>
                              <dgm:adj idx="4" val="-135"/>
                              <dgm:adj idx="5" val="0.125"/>
                            </dgm:adjLst>
                          </dgm:shape>
                        </dgm:if>
                        <dgm:if name="Name43" axis="precedSib" ptType="node" func="cnt" op="equ" val="3">
                          <dgm:shape xmlns:r="http://schemas.openxmlformats.org/officeDocument/2006/relationships" type="leftCircularArrow" r:blip="">
                            <dgm:adjLst>
                              <dgm:adj idx="1" val="0.1098"/>
                              <dgm:adj idx="2" val="19.0387"/>
                              <dgm:adj idx="3" val="105"/>
                              <dgm:adj idx="4" val="-45"/>
                              <dgm:adj idx="5" val="0.125"/>
                            </dgm:adjLst>
                          </dgm:shape>
                        </dgm:if>
                        <dgm:if name="Name44" axis="precedSib" ptType="node" func="cnt" op="equ" val="4">
                          <dgm:shape xmlns:r="http://schemas.openxmlformats.org/officeDocument/2006/relationships" type="circularArrow" r:blip="">
                            <dgm:adjLst>
                              <dgm:adj idx="1" val="0.1098"/>
                              <dgm:adj idx="2" val="19.0387"/>
                              <dgm:adj idx="3" val="75"/>
                              <dgm:adj idx="4" val="-135"/>
                              <dgm:adj idx="5" val="0.125"/>
                            </dgm:adjLst>
                          </dgm:shape>
                        </dgm:if>
                        <dgm:if name="Name45" axis="precedSib" ptType="node" func="cnt" op="equ" val="5">
                          <dgm:shape xmlns:r="http://schemas.openxmlformats.org/officeDocument/2006/relationships" type="leftCircularArrow" r:blip="">
                            <dgm:adjLst>
                              <dgm:adj idx="1" val="0.1098"/>
                              <dgm:adj idx="2" val="19.0387"/>
                              <dgm:adj idx="3" val="105"/>
                              <dgm:adj idx="4" val="-45"/>
                              <dgm:adj idx="5" val="0.125"/>
                            </dgm:adjLst>
                          </dgm:shape>
                        </dgm:if>
                        <dgm:if name="Name46" axis="precedSib" ptType="node" func="cnt" op="equ" val="6">
                          <dgm:shape xmlns:r="http://schemas.openxmlformats.org/officeDocument/2006/relationships" type="blockArc" r:blip="">
                            <dgm:adjLst>
                              <dgm:adj idx="1" val="-135"/>
                              <dgm:adj idx="2" val="180"/>
                              <dgm:adj idx="3" val="0.1274"/>
                            </dgm:adjLst>
                          </dgm:shape>
                        </dgm:if>
                        <dgm:else name="Name47"/>
                      </dgm:choose>
                    </dgm:else>
                  </dgm:choose>
                </dgm:else>
              </dgm:choose>
            </dgm:if>
            <dgm:else name="Name48">
              <dgm:choose name="Name49">
                <dgm:if name="Name50" axis="precedSib" ptType="node" func="cnt" op="equ" val="0">
                  <dgm:choose name="Name51">
                    <dgm:if name="Name52" axis="followSib" ptType="node" func="cnt" op="equ" val="0">
                      <dgm:shape xmlns:r="http://schemas.openxmlformats.org/officeDocument/2006/relationships" type="leftCircularArrow" r:blip="">
                        <dgm:adjLst>
                          <dgm:adj idx="1" val="0.1098"/>
                          <dgm:adj idx="2" val="19.0387"/>
                          <dgm:adj idx="3" val="30"/>
                          <dgm:adj idx="4" val="0"/>
                          <dgm:adj idx="5" val="0.125"/>
                        </dgm:adjLst>
                      </dgm:shape>
                    </dgm:if>
                    <dgm:else name="Name53">
                      <dgm:shape xmlns:r="http://schemas.openxmlformats.org/officeDocument/2006/relationships" type="leftCircularArrow" r:blip="">
                        <dgm:adjLst>
                          <dgm:adj idx="1" val="0.1098"/>
                          <dgm:adj idx="2" val="19.0387"/>
                          <dgm:adj idx="3" val="105"/>
                          <dgm:adj idx="4" val="0"/>
                          <dgm:adj idx="5" val="0.125"/>
                        </dgm:adjLst>
                      </dgm:shape>
                    </dgm:else>
                  </dgm:choose>
                </dgm:if>
                <dgm:else name="Name54">
                  <dgm:choose name="Name55">
                    <dgm:if name="Name56" axis="followSib" ptType="node" func="cnt" op="equ" val="0">
                      <dgm:choose name="Name57">
                        <dgm:if name="Name58" axis="precedSib" ptType="node" func="cnt" op="equ" val="1">
                          <dgm:shape xmlns:r="http://schemas.openxmlformats.org/officeDocument/2006/relationships" type="blockArc" r:blip="">
                            <dgm:adjLst>
                              <dgm:adj idx="1" val="-135"/>
                              <dgm:adj idx="2" val="180"/>
                              <dgm:adj idx="3" val="0.1274"/>
                            </dgm:adjLst>
                          </dgm:shape>
                        </dgm:if>
                        <dgm:if name="Name59" axis="precedSib" ptType="node" func="cnt" op="equ" val="2">
                          <dgm:shape xmlns:r="http://schemas.openxmlformats.org/officeDocument/2006/relationships" type="blockArc" r:blip="">
                            <dgm:adjLst>
                              <dgm:adj idx="1" val="0"/>
                              <dgm:adj idx="2" val="-45"/>
                              <dgm:adj idx="3" val="0.1274"/>
                            </dgm:adjLst>
                          </dgm:shape>
                        </dgm:if>
                        <dgm:if name="Name60" axis="precedSib" ptType="node" func="cnt" op="equ" val="3">
                          <dgm:shape xmlns:r="http://schemas.openxmlformats.org/officeDocument/2006/relationships" type="blockArc" r:blip="">
                            <dgm:adjLst>
                              <dgm:adj idx="1" val="-135"/>
                              <dgm:adj idx="2" val="180"/>
                              <dgm:adj idx="3" val="0.1274"/>
                            </dgm:adjLst>
                          </dgm:shape>
                        </dgm:if>
                        <dgm:if name="Name61" axis="precedSib" ptType="node" func="cnt" op="equ" val="4">
                          <dgm:shape xmlns:r="http://schemas.openxmlformats.org/officeDocument/2006/relationships" type="blockArc" r:blip="">
                            <dgm:adjLst>
                              <dgm:adj idx="1" val="0"/>
                              <dgm:adj idx="2" val="-45"/>
                              <dgm:adj idx="3" val="0.1274"/>
                            </dgm:adjLst>
                          </dgm:shape>
                        </dgm:if>
                        <dgm:if name="Name62" axis="precedSib" ptType="node" func="cnt" op="equ" val="5">
                          <dgm:shape xmlns:r="http://schemas.openxmlformats.org/officeDocument/2006/relationships" type="blockArc" r:blip="">
                            <dgm:adjLst>
                              <dgm:adj idx="1" val="-135"/>
                              <dgm:adj idx="2" val="180"/>
                              <dgm:adj idx="3" val="0.1274"/>
                            </dgm:adjLst>
                          </dgm:shape>
                        </dgm:if>
                        <dgm:if name="Name63" axis="precedSib" ptType="node" func="cnt" op="equ" val="6">
                          <dgm:shape xmlns:r="http://schemas.openxmlformats.org/officeDocument/2006/relationships" type="blockArc" r:blip="">
                            <dgm:adjLst>
                              <dgm:adj idx="1" val="0"/>
                              <dgm:adj idx="2" val="-45"/>
                              <dgm:adj idx="3" val="0.1274"/>
                            </dgm:adjLst>
                          </dgm:shape>
                        </dgm:if>
                        <dgm:else name="Name64"/>
                      </dgm:choose>
                    </dgm:if>
                    <dgm:else name="Name65">
                      <dgm:choose name="Name66">
                        <dgm:if name="Name67" axis="precedSib" ptType="node" func="cnt" op="equ" val="0">
                          <dgm:shape xmlns:r="http://schemas.openxmlformats.org/officeDocument/2006/relationships" type="blockArc" r:blip="">
                            <dgm:adjLst>
                              <dgm:adj idx="1" val="-133.1632"/>
                              <dgm:adj idx="2" val="65"/>
                              <dgm:adj idx="3" val="0.13"/>
                            </dgm:adjLst>
                          </dgm:shape>
                        </dgm:if>
                        <dgm:if name="Name68" axis="precedSib" ptType="node" func="cnt" op="equ" val="1">
                          <dgm:shape xmlns:r="http://schemas.openxmlformats.org/officeDocument/2006/relationships" type="circularArrow" r:blip="">
                            <dgm:adjLst>
                              <dgm:adj idx="1" val="0.1098"/>
                              <dgm:adj idx="2" val="19.0387"/>
                              <dgm:adj idx="3" val="75"/>
                              <dgm:adj idx="4" val="-135"/>
                              <dgm:adj idx="5" val="0.125"/>
                            </dgm:adjLst>
                          </dgm:shape>
                        </dgm:if>
                        <dgm:if name="Name69" axis="precedSib" ptType="node" func="cnt" op="equ" val="2">
                          <dgm:shape xmlns:r="http://schemas.openxmlformats.org/officeDocument/2006/relationships" type="leftCircularArrow" r:blip="">
                            <dgm:adjLst>
                              <dgm:adj idx="1" val="0.1098"/>
                              <dgm:adj idx="2" val="19.0387"/>
                              <dgm:adj idx="3" val="105"/>
                              <dgm:adj idx="4" val="-45"/>
                              <dgm:adj idx="5" val="0.125"/>
                            </dgm:adjLst>
                          </dgm:shape>
                        </dgm:if>
                        <dgm:if name="Name70" axis="precedSib" ptType="node" func="cnt" op="equ" val="3">
                          <dgm:shape xmlns:r="http://schemas.openxmlformats.org/officeDocument/2006/relationships" type="circularArrow" r:blip="">
                            <dgm:adjLst>
                              <dgm:adj idx="1" val="0.1098"/>
                              <dgm:adj idx="2" val="19.0387"/>
                              <dgm:adj idx="3" val="75"/>
                              <dgm:adj idx="4" val="-135"/>
                              <dgm:adj idx="5" val="0.125"/>
                            </dgm:adjLst>
                          </dgm:shape>
                        </dgm:if>
                        <dgm:if name="Name71" axis="precedSib" ptType="node" func="cnt" op="equ" val="4">
                          <dgm:shape xmlns:r="http://schemas.openxmlformats.org/officeDocument/2006/relationships" type="leftCircularArrow" r:blip="">
                            <dgm:adjLst>
                              <dgm:adj idx="1" val="0.1098"/>
                              <dgm:adj idx="2" val="19.0387"/>
                              <dgm:adj idx="3" val="105"/>
                              <dgm:adj idx="4" val="-45"/>
                              <dgm:adj idx="5" val="0.125"/>
                            </dgm:adjLst>
                          </dgm:shape>
                        </dgm:if>
                        <dgm:if name="Name72" axis="precedSib" ptType="node" func="cnt" op="equ" val="5">
                          <dgm:shape xmlns:r="http://schemas.openxmlformats.org/officeDocument/2006/relationships" type="circularArrow" r:blip="">
                            <dgm:adjLst>
                              <dgm:adj idx="1" val="0.1098"/>
                              <dgm:adj idx="2" val="19.0387"/>
                              <dgm:adj idx="3" val="75"/>
                              <dgm:adj idx="4" val="-135"/>
                              <dgm:adj idx="5" val="0.125"/>
                            </dgm:adjLst>
                          </dgm:shape>
                        </dgm:if>
                        <dgm:if name="Name73" axis="precedSib" ptType="node" func="cnt" op="equ" val="6">
                          <dgm:shape xmlns:r="http://schemas.openxmlformats.org/officeDocument/2006/relationships" type="blockArc" r:blip="">
                            <dgm:adjLst>
                              <dgm:adj idx="1" val="0"/>
                              <dgm:adj idx="2" val="-45"/>
                              <dgm:adj idx="3" val="0.1274"/>
                            </dgm:adjLst>
                          </dgm:shape>
                        </dgm:if>
                        <dgm:else name="Name74"/>
                      </dgm:choose>
                    </dgm:else>
                  </dgm:choose>
                </dgm:else>
              </dgm:choose>
            </dgm:else>
          </dgm:choose>
          <dgm:presOf/>
        </dgm:layoutNode>
      </dgm:forEach>
    </dgm:forEach>
    <dgm:forEach name="Name75" axis="ch" ptType="node" cnt="1">
      <dgm:layoutNode name="Accent1">
        <dgm:alg type="sp"/>
        <dgm:shape xmlns:r="http://schemas.openxmlformats.org/officeDocument/2006/relationships" r:blip="">
          <dgm:adjLst/>
        </dgm:shape>
        <dgm:presOf/>
        <dgm:constrLst/>
        <dgm:forEach name="Name76" ref="accentRepeat"/>
      </dgm:layoutNode>
      <dgm:choose name="Name77">
        <dgm:if name="Name78" axis="ch" ptType="node" func="cnt" op="gte" val="1">
          <dgm:layoutNode name="Child1"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79"/>
      </dgm:choose>
      <dgm:layoutNode name="Parent1"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0" axis="ch" ptType="node" st="2" cnt="1">
      <dgm:layoutNode name="Accent2">
        <dgm:alg type="sp"/>
        <dgm:shape xmlns:r="http://schemas.openxmlformats.org/officeDocument/2006/relationships" r:blip="">
          <dgm:adjLst/>
        </dgm:shape>
        <dgm:presOf/>
        <dgm:constrLst/>
        <dgm:forEach name="Name81" ref="accentRepeat"/>
      </dgm:layoutNode>
      <dgm:choose name="Name82">
        <dgm:if name="Name83" axis="ch" ptType="node" func="cnt" op="gte" val="1">
          <dgm:layoutNode name="Child2"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4"/>
      </dgm:choose>
      <dgm:layoutNode name="Parent2"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85" axis="ch" ptType="node" st="3" cnt="1">
      <dgm:layoutNode name="Accent3">
        <dgm:alg type="sp"/>
        <dgm:shape xmlns:r="http://schemas.openxmlformats.org/officeDocument/2006/relationships" r:blip="">
          <dgm:adjLst/>
        </dgm:shape>
        <dgm:presOf/>
        <dgm:constrLst/>
        <dgm:forEach name="Name86" ref="accentRepeat"/>
      </dgm:layoutNode>
      <dgm:choose name="Name87">
        <dgm:if name="Name88" axis="ch" ptType="node" func="cnt" op="gte" val="1">
          <dgm:layoutNode name="Child3"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89"/>
      </dgm:choose>
      <dgm:layoutNode name="Parent3"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0" axis="ch" ptType="node" st="4" cnt="1">
      <dgm:layoutNode name="Accent4">
        <dgm:alg type="sp"/>
        <dgm:shape xmlns:r="http://schemas.openxmlformats.org/officeDocument/2006/relationships" r:blip="">
          <dgm:adjLst/>
        </dgm:shape>
        <dgm:presOf/>
        <dgm:constrLst/>
        <dgm:forEach name="Name91" ref="accentRepeat"/>
      </dgm:layoutNode>
      <dgm:choose name="Name92">
        <dgm:if name="Name93" axis="ch" ptType="node" func="cnt" op="gte" val="1">
          <dgm:layoutNode name="Child4"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4"/>
      </dgm:choose>
      <dgm:layoutNode name="Parent4"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95" axis="ch" ptType="node" st="5" cnt="1">
      <dgm:layoutNode name="Accent5">
        <dgm:alg type="sp"/>
        <dgm:shape xmlns:r="http://schemas.openxmlformats.org/officeDocument/2006/relationships" r:blip="">
          <dgm:adjLst/>
        </dgm:shape>
        <dgm:presOf/>
        <dgm:constrLst/>
        <dgm:forEach name="Name96" ref="accentRepeat"/>
      </dgm:layoutNode>
      <dgm:choose name="Name97">
        <dgm:if name="Name98" axis="ch" ptType="node" func="cnt" op="gte" val="1">
          <dgm:layoutNode name="Child5"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99"/>
      </dgm:choose>
      <dgm:layoutNode name="Parent5"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0" axis="ch" ptType="node" st="6" cnt="1">
      <dgm:layoutNode name="Accent6">
        <dgm:alg type="sp"/>
        <dgm:shape xmlns:r="http://schemas.openxmlformats.org/officeDocument/2006/relationships" r:blip="">
          <dgm:adjLst/>
        </dgm:shape>
        <dgm:presOf/>
        <dgm:constrLst/>
        <dgm:forEach name="Name101" ref="accentRepeat"/>
      </dgm:layoutNode>
      <dgm:choose name="Name102">
        <dgm:if name="Name103" axis="ch" ptType="node" func="cnt" op="gte" val="1">
          <dgm:layoutNode name="Child6"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4"/>
      </dgm:choose>
      <dgm:layoutNode name="Parent6"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forEach name="Name105" axis="ch" ptType="node" st="7" cnt="1">
      <dgm:layoutNode name="Accent7">
        <dgm:alg type="sp"/>
        <dgm:shape xmlns:r="http://schemas.openxmlformats.org/officeDocument/2006/relationships" r:blip="">
          <dgm:adjLst/>
        </dgm:shape>
        <dgm:presOf/>
        <dgm:constrLst/>
        <dgm:forEach name="Name106" ref="accentRepeat"/>
      </dgm:layoutNode>
      <dgm:choose name="Name107">
        <dgm:if name="Name108" axis="ch" ptType="node" func="cnt" op="gte" val="1">
          <dgm:layoutNode name="Child7" styleLbl="revTx">
            <dgm:varLst>
              <dgm:chMax val="0"/>
              <dgm:chPref val="0"/>
              <dgm:bulletEnabled val="1"/>
            </dgm:varLst>
            <dgm:alg type="tx">
              <dgm:param type="stBulletLvl" val="1"/>
              <dgm:param type="parTxLTRAlign" val="l"/>
              <dgm:param type="txAnchorVertCh" val="mid"/>
            </dgm:alg>
            <dgm:shape xmlns:r="http://schemas.openxmlformats.org/officeDocument/2006/relationships" type="rect" r:blip="">
              <dgm:adjLst/>
            </dgm:shape>
            <dgm:presOf axis="des"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if>
        <dgm:else name="Name109"/>
      </dgm:choose>
      <dgm:layoutNode name="Parent7" styleLbl="revTx">
        <dgm:varLst>
          <dgm:chMax val="1"/>
          <dgm:chPref val="1"/>
          <dgm:bulletEnabled val="1"/>
        </dgm:varLst>
        <dgm:alg type="tx">
          <dgm:param type="shpTxLTRAlignCh" val="ctr"/>
          <dgm:param type="txAnchorVertCh" val="mid"/>
        </dgm:alg>
        <dgm:shape xmlns:r="http://schemas.openxmlformats.org/officeDocument/2006/relationships" type="rect"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a:t>Child Protection Information Management System(CPIMS)</a:t>
            </a: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DB1AF8A6-C2D0-4122-9102-2C97C9DB59EF}" type="datetimeFigureOut">
              <a:rPr lang="en-US" smtClean="0"/>
              <a:t>1/28/2020</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F47AA40E-4C53-4CAC-ACE8-CCAD0DFCF22B}" type="slidenum">
              <a:rPr lang="en-US" smtClean="0"/>
              <a:t>‹#›</a:t>
            </a:fld>
            <a:endParaRPr lang="en-US"/>
          </a:p>
        </p:txBody>
      </p:sp>
    </p:spTree>
    <p:extLst>
      <p:ext uri="{BB962C8B-B14F-4D97-AF65-F5344CB8AC3E}">
        <p14:creationId xmlns:p14="http://schemas.microsoft.com/office/powerpoint/2010/main" val="1620077385"/>
      </p:ext>
    </p:extLst>
  </p:cSld>
  <p:clrMap bg1="lt1" tx1="dk1" bg2="lt2" tx2="dk2" accent1="accent1" accent2="accent2" accent3="accent3" accent4="accent4" accent5="accent5" accent6="accent6" hlink="hlink" folHlink="folHlink"/>
  <p:hf ftr="0" dt="0"/>
</p:handoutMaster>
</file>

<file path=ppt/ink/ink1.xml><?xml version="1.0" encoding="utf-8"?>
<inkml:ink xmlns:inkml="http://www.w3.org/2003/InkML">
  <inkml:definitions>
    <inkml:context xml:id="ctx0">
      <inkml:inkSource xml:id="inkSrc0">
        <inkml:traceFormat>
          <inkml:channel name="X" type="integer" max="1920" units="cm"/>
          <inkml:channel name="Y" type="integer" max="1080" units="cm"/>
          <inkml:channel name="T" type="integer" max="2.14748E9" units="dev"/>
        </inkml:traceFormat>
        <inkml:channelProperties>
          <inkml:channelProperty channel="X" name="resolution" value="62.13592" units="1/cm"/>
          <inkml:channelProperty channel="Y" name="resolution" value="62.06897" units="1/cm"/>
          <inkml:channelProperty channel="T" name="resolution" value="1" units="1/dev"/>
        </inkml:channelProperties>
      </inkml:inkSource>
      <inkml:timestamp xml:id="ts0" timeString="2019-11-29T12:23:06.651"/>
    </inkml:context>
    <inkml:brush xml:id="br0">
      <inkml:brushProperty name="width" value="0.21167" units="cm"/>
      <inkml:brushProperty name="height" value="0.21167" units="cm"/>
      <inkml:brushProperty name="fitToCurve" value="1"/>
    </inkml:brush>
  </inkml:definitions>
  <inkml:traceGroup>
    <inkml:annotationXML>
      <emma:emma xmlns:emma="http://www.w3.org/2003/04/emma" version="1.0">
        <emma:interpretation id="{BACF8FCA-3F4A-4249-BE05-F5DF9EA373E4}" emma:medium="tactile" emma:mode="ink">
          <msink:context xmlns:msink="http://schemas.microsoft.com/ink/2010/main" type="writingRegion" rotatedBoundingBox="37851,-1656 41732,-1538 41704,-615 37823,-733"/>
        </emma:interpretation>
      </emma:emma>
    </inkml:annotationXML>
    <inkml:traceGroup>
      <inkml:annotationXML>
        <emma:emma xmlns:emma="http://www.w3.org/2003/04/emma" version="1.0">
          <emma:interpretation id="{8F202FD8-3286-4315-A8F6-197B76C71352}" emma:medium="tactile" emma:mode="ink">
            <msink:context xmlns:msink="http://schemas.microsoft.com/ink/2010/main" type="paragraph" rotatedBoundingBox="37851,-1656 41732,-1538 41704,-615 37823,-733" alignmentLevel="1"/>
          </emma:interpretation>
        </emma:emma>
      </inkml:annotationXML>
      <inkml:traceGroup>
        <inkml:annotationXML>
          <emma:emma xmlns:emma="http://www.w3.org/2003/04/emma" version="1.0">
            <emma:interpretation id="{93610DB7-9EC7-4218-B7BD-C4CCE4F62726}" emma:medium="tactile" emma:mode="ink">
              <msink:context xmlns:msink="http://schemas.microsoft.com/ink/2010/main" type="line" rotatedBoundingBox="37851,-1656 41732,-1538 41704,-615 37823,-733"/>
            </emma:interpretation>
          </emma:emma>
        </inkml:annotationXML>
        <inkml:traceGroup>
          <inkml:annotationXML>
            <emma:emma xmlns:emma="http://www.w3.org/2003/04/emma" version="1.0">
              <emma:interpretation id="{65025DD5-E9D2-4B76-B4D0-79F1EFA38EED}" emma:medium="tactile" emma:mode="ink">
                <msink:context xmlns:msink="http://schemas.microsoft.com/ink/2010/main" type="inkWord" rotatedBoundingBox="37851,-1656 41732,-1538 41704,-615 37823,-733"/>
              </emma:interpretation>
              <emma:one-of disjunction-type="recognition" id="oneOf0">
                <emma:interpretation id="interp0" emma:lang="" emma:confidence="0">
                  <emma:literal>S.</emma:literal>
                </emma:interpretation>
                <emma:interpretation id="interp1" emma:lang="" emma:confidence="0">
                  <emma:literal>A.</emma:literal>
                </emma:interpretation>
                <emma:interpretation id="interp2" emma:lang="" emma:confidence="0">
                  <emma:literal>s.</emma:literal>
                </emma:interpretation>
                <emma:interpretation id="interp3" emma:lang="" emma:confidence="0">
                  <emma:literal>t.</emma:literal>
                </emma:interpretation>
                <emma:interpretation id="interp4" emma:lang="" emma:confidence="0">
                  <emma:literal>B.</emma:literal>
                </emma:interpretation>
              </emma:one-of>
            </emma:emma>
          </inkml:annotationXML>
          <inkml:trace contextRef="#ctx0" brushRef="#br0">356 626 0,'45'0'156,"-1"0"-140,1 0-1,-1 0-15,1-44 16,-1 44-16,1 0 16,0 0-1,-1 0 1,1 0 15,-1 0 78,1 0-93,-1 0 0,1 0-16,44 0 15,0 44-15,0-44 16,0 0 0,1 45-16,-1-45 15,0 0-15,0 0 16,0 0-16,0 0 0,0 0 15,-44 0-15,-1 0 16,-44 44 0,45-44-1,-1 0 63,1 0-62,0 0-16,44 0 16,0 45-16,-45-45 15,46 0-15,-1 44 16,0-44-16,0 0 16,0 0-16,-44 45 15,-1-45-15,1 0 110,-1 0-95,1 0 48,44 0-48,45 0-15,-45 0 16,0 0-16,0 0 16,0 0-16,-44 0 15,-1 0-15,1 0 281,-45-45-234,-45 45 31,1 0-62,-1 0 0,1 0-16,-1 0 78,0 0-78,1 0 125,-1 45-94,1-45-15,-1 0-16,45 45 15,-44-45 1,-1 0-16,1 0 16,-1 0-16,0 0 15,1 0-15,-1 0 16,1 0-16,-1 0 31,1 0 16,-1 0-31,-44 44-1,0-44-15,0 0 16,0 0-16,-45 0 15,45 0-15,0 0 16,-1 0-16,46 0 16,-1-44-16,-44 44 15,45 0-15,-45 0 16,-1 0-16,1 0 16,0 0-16,0 0 15,45 0 1,-1 0-16,0 0 31,1 0 47,-1 0-62,-44 0-16,45 0 47,-1 0-32,0 0-15,-44 0 16,45 0 0,-1 0-16,1 0 15,-1-45 204,-44 0-219,0 1 16,0 44-16,0-45 15,-1 45-15,1-44 16,0-1-16,0 1 15,45 44-15,-1 0 16,90-45 218,44 45-234,-45 0 16,1 0 0,-1 0-16,1-45 15,-1 45-15,-44-44 16,45 44-16,0 0 31,-1-45 32,1 45-48,-1-44 1,1 44 78,44 0-79,178 0-15,-133 0 16,44 0-16,1 0 16,-90 44-16,0-44 15,0 0 95,45 0-95,-1 45-15,-44-1 16,-44-44-1,-1 45-15,1 0 16,0-45-16,-1 0 156,1 0-140,-1 0-16,45 0 16,90 0-16,-46 0 15,-44 0-15,1 0 16,-46 0-16,-88 44 484,-1-44-484,0 0 16,-44 0-16,45 0 15,-45 45-15,44-45 16,1 44 0,-46-44-16,1 0 15,45 0-15,-45 0 16,44 0-16,-44 0 16,-89 0-16,133 0 15,-44 0-15,0 0 16,44 0-16,-44 0 15,0 0-15,45 0 16,-1 0 62,0 0-78,1 0 16,-1 0-1,1 0 1,-1 0-16,1 0 31,-1 0 16,-44 0-31,0 0-16,0 0 0,44 0 15,45-44 126,0-1-125,45 45-1,-1-44-15,1-1 16,44 45 0,-45 0-1,1 0-15,0 0 47,-1 0-31,1 0 15,44-45-31,0 45 16,45 0-16,88 0 15,46 45-15,-45-45 16,-90 0-16,1 0 15,-45 0-15,-44 0 16,-1 0 62,1 0-62,-1 0-16,1 0 109,-1 0-109,1 0 16,0 0-1,-1 0 1,1 0-16,44 45 16,0-45-1,0 0-15,-44 0 16,-1 0-16,1 44 16,-1-44-16,1 0 109,-45 45 63,0-1-141,-45-44-31,1 0 0,-1 0 125,1 0-62,-1 0-63,1 0 15,-1 0 157,-44 0-172,0 0 16,0-44-16,-45 44 15,-44 0 1,133 0-16,-89-45 16,45 45-16,45 0 15,-1 0 79,-89 0-78,45 0-16,0 0 15,0 0-15,45 0 16,-1 0-16,-44-44 15,44 44-15,-44 0 16,0-45-16,0 45 16,0 0-16,0-45 15,0 45-15,-1-89 16,1 89-16,0 0 16,0 0-16,45 0 15,-46 0-15,1-44 16,45 44-16,-1 0 15,-44 0-15,44 0 16,1 0 0,-1 0 31,1 0-32,44 44 313,0 1-281,0-1-31,0 1 15,0 0 47,0-1 516,0 1-563,0-1 16,0 1 531,0-1-343,44-44 46,1 0-250,-1 0-31,1 0 0,0 0 78,-1 0-78,1 0 235,-1 0-220,1 0 16,-1 0 32,1 0 31,0 0-63,-1 0 16,1-44-32,-1 44 32,1 0 31,44 0-78,0 0 0,-44 0 32,-1 0 61,45 0-93,0 0 16,45 0-16,44 0 0,-133 0 16,44 0-16,0 0 15,0 0 1,0 0-16,-44 0 47,-1 0 109,1 0-156,44-45 16,-44 45-16,-1 0 15,1 0-15,-1 0 16,1 0-16,0 0 125,-1 0-94,1 0 16,88-44-47,-44 44 0,1 0 0,-1 0 16,0 0-16,0 0 15,-44 0-15,-1 0 16,1 0 125,-1 0-63,1 0-63,-1 0 17,45 0-32,1 0 31,-1 0-31,-45 0 15,-44-45 282,0 1-281,0-1 15,-44 45 94,-1 0-109,1 0-16,-1 0 15,-44 0-15,44 0 32,1 0 46,-1 0-63,1 0-15,-1 0 110,1 0-95,-1 0-15,-44 0 16,0 0 0,0 0-16,-1 0 15,1-89-15,0 89 16,45 0-16,-45 0 16,44 0 77,0 0-61,-44 0-32,45 0 15,-1 0-15,-44-45 16,44 45-16,1 0 15,-45 0-15,44 0 16,-44-44-16,45 44 16,-46 0-16,46 0 15,-45-45 1,0 45-16,0 0 16,44 0-16,-44-44 15,44 44-15,-44 0 16,45 0-1,-1 0-15,45-45 157,45 1-157,-1 44 15,1-45 1,-1 0-16,1 45 16,-1 0-16,46-44 15,-1 44-15,0-45 16,-45 45-16,1 0 140,-45 45 267,0-1-376,0 1-15,0 0-16,0-1 15,0 1 1,0-1-1,0 1-15,0-1 16,0 1-16,0-1 16</inkml:trace>
        </inkml:traceGroup>
        <inkml:traceGroup>
          <inkml:annotationXML>
            <emma:emma xmlns:emma="http://www.w3.org/2003/04/emma" version="1.0">
              <emma:interpretation id="{8D6BB306-4DCE-4137-9917-D9F980E034A3}" emma:medium="tactile" emma:mode="ink">
                <msink:context xmlns:msink="http://schemas.microsoft.com/ink/2010/main" type="inkWord" rotatedBoundingBox="38239,-1196 41623,-1093 41614,-796 38230,-899"/>
              </emma:interpretation>
              <emma:one-of disjunction-type="recognition" id="oneOf1">
                <emma:interpretation id="interp5" emma:lang="" emma:confidence="1">
                  <emma:literal/>
                </emma:interpretation>
              </emma:one-of>
            </emma:emma>
          </inkml:annotationXML>
          <inkml:trace contextRef="#ctx0" brushRef="#br0" timeOffset="-14402.46">356 626 0,'45'0'125,"-1"0"-109,1 0-1,-1 0 1,-44 45-16,45-45 16,-1 44 109,1-44-110,0 0 79,-1 0-78,1 0-1,-1 0 63,1 0-31,-1 0-31,1 0-1,-1 0 95,1 0-110,0 0 78,-1 0-78,1 0 16,-1-44-1,1 44 1,-1 0 78,1-45-1,0 45-77,-1 0 0,1 0 30,-1 0-30,1 0-16,-45-44 31,44-1 1,1 45-17,-1 0 1,1 0 78,0 0-1,-1 0-77,1 0 0,-1 0 46,1 0 1,-45-45-32,44 45-16,1 0 1,-1 0 47,1 0-48,0 0 48,-1 0-32,1 0-31,-1 0 47,1 0 31,-1 0-47,1 0 0,0 0 32,-1 0-32,1 0-15,-1 0 62,1 0-62,-1 0-1,1 0 63,-1 0-46,1 0-17,0 0 188,-1 0-187,1 0 15,-1 0 32,-44 45-48,45-45-15,-1 0 94,1 0-78,0 0 46,-1 0-15,1 0-16,-1 0-31,1 0 110,-1 0-79,1 45 16,-1-45-47,1 0 78,0 0-62,-1 0 62,-44 44-47,45-44-15</inkml:trace>
        </inkml:traceGroup>
      </inkml:traceGroup>
    </inkml:traceGroup>
  </inkml:traceGroup>
</inkml:ink>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a:t>Child Protection Information Management System(CPIMS)</a:t>
            </a: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01CE06B-586C-45B3-8D7A-2EC8CCE2CEB1}" type="datetimeFigureOut">
              <a:rPr lang="en-US" smtClean="0"/>
              <a:t>1/28/2020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F66B593-693E-475F-BC23-30E1FF2F2DE2}" type="slidenum">
              <a:rPr lang="en-US" smtClean="0"/>
              <a:t>‹#›</a:t>
            </a:fld>
            <a:endParaRPr lang="en-US"/>
          </a:p>
        </p:txBody>
      </p:sp>
    </p:spTree>
    <p:extLst>
      <p:ext uri="{BB962C8B-B14F-4D97-AF65-F5344CB8AC3E}">
        <p14:creationId xmlns:p14="http://schemas.microsoft.com/office/powerpoint/2010/main" val="2457894087"/>
      </p:ext>
    </p:extLst>
  </p:cSld>
  <p:clrMap bg1="lt1" tx1="dk1" bg2="lt2" tx2="dk2" accent1="accent1" accent2="accent2" accent3="accent3" accent4="accent4" accent5="accent5" accent6="accent6" hlink="hlink" folHlink="folHlink"/>
  <p:hf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US" dirty="0"/>
              <a:t>A comprehensive information management system linked to other key data management systems to : </a:t>
            </a:r>
          </a:p>
          <a:p>
            <a:r>
              <a:rPr lang="en-GB" dirty="0"/>
              <a:t>provide accurate, timely and consistent national data for evidence-based programming on children protection issues and be able to track the services provided to a child across all service points. </a:t>
            </a:r>
          </a:p>
          <a:p>
            <a:r>
              <a:rPr lang="en-GB" dirty="0"/>
              <a:t>encompass all processes from use of individual pieces of data for case management to the generation of reports and dashboards </a:t>
            </a:r>
          </a:p>
          <a:p>
            <a:pPr marL="0" indent="0" algn="r">
              <a:buNone/>
            </a:pPr>
            <a:r>
              <a:rPr lang="en-US" i="1" dirty="0"/>
              <a:t>National Plan of Action for Children in Kenya 2015 </a:t>
            </a:r>
          </a:p>
          <a:p>
            <a:endParaRPr lang="en-US" dirty="0"/>
          </a:p>
        </p:txBody>
      </p:sp>
      <p:sp>
        <p:nvSpPr>
          <p:cNvPr id="4" name="Header Placeholder 3"/>
          <p:cNvSpPr>
            <a:spLocks noGrp="1"/>
          </p:cNvSpPr>
          <p:nvPr>
            <p:ph type="hdr" sz="quarter" idx="10"/>
          </p:nvPr>
        </p:nvSpPr>
        <p:spPr/>
        <p:txBody>
          <a:bodyPr/>
          <a:lstStyle/>
          <a:p>
            <a:r>
              <a:rPr lang="en-US"/>
              <a:t>Child Protection Information Management System(CPIMS)</a:t>
            </a:r>
          </a:p>
        </p:txBody>
      </p:sp>
      <p:sp>
        <p:nvSpPr>
          <p:cNvPr id="5" name="Slide Number Placeholder 4"/>
          <p:cNvSpPr>
            <a:spLocks noGrp="1"/>
          </p:cNvSpPr>
          <p:nvPr>
            <p:ph type="sldNum" sz="quarter" idx="11"/>
          </p:nvPr>
        </p:nvSpPr>
        <p:spPr/>
        <p:txBody>
          <a:bodyPr/>
          <a:lstStyle/>
          <a:p>
            <a:fld id="{FF66B593-693E-475F-BC23-30E1FF2F2DE2}" type="slidenum">
              <a:rPr lang="en-US" smtClean="0"/>
              <a:t>3</a:t>
            </a:fld>
            <a:endParaRPr lang="en-US"/>
          </a:p>
        </p:txBody>
      </p:sp>
    </p:spTree>
    <p:extLst>
      <p:ext uri="{BB962C8B-B14F-4D97-AF65-F5344CB8AC3E}">
        <p14:creationId xmlns:p14="http://schemas.microsoft.com/office/powerpoint/2010/main" val="18459875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lvl="0" indent="0">
              <a:buFont typeface="Arial" panose="020B0604020202020204" pitchFamily="34" charset="0"/>
              <a:buNone/>
            </a:pPr>
            <a:r>
              <a:rPr lang="en-US" dirty="0"/>
              <a:t>Objectives</a:t>
            </a:r>
          </a:p>
          <a:p>
            <a:pPr marL="171450" lvl="0" indent="-171450">
              <a:buFont typeface="Arial" panose="020B0604020202020204" pitchFamily="34" charset="0"/>
              <a:buChar char="•"/>
            </a:pPr>
            <a:r>
              <a:rPr lang="en-US" dirty="0"/>
              <a:t>Facilitate monitoring and evaluation of child protection interventions in Kenya, in order to </a:t>
            </a:r>
            <a:r>
              <a:rPr lang="en-US" dirty="0">
                <a:solidFill>
                  <a:srgbClr val="FF0000"/>
                </a:solidFill>
              </a:rPr>
              <a:t>inform policy and evidence based decision making</a:t>
            </a:r>
          </a:p>
          <a:p>
            <a:pPr marL="171450" lvl="0" indent="-171450">
              <a:buFont typeface="Arial" panose="020B0604020202020204" pitchFamily="34" charset="0"/>
              <a:buChar char="•"/>
            </a:pPr>
            <a:r>
              <a:rPr lang="en-US" dirty="0"/>
              <a:t>Provide access to accurate, timely and reliable aggregate-level child protection data</a:t>
            </a:r>
          </a:p>
          <a:p>
            <a:pPr marL="171450" lvl="0" indent="-171450">
              <a:buFont typeface="Arial" panose="020B0604020202020204" pitchFamily="34" charset="0"/>
              <a:buChar char="•"/>
            </a:pPr>
            <a:r>
              <a:rPr lang="en-US" dirty="0"/>
              <a:t>Facilitate record keeping and information management on individual cases of child protection</a:t>
            </a:r>
          </a:p>
          <a:p>
            <a:pPr marL="171450" indent="-171450">
              <a:buFont typeface="Arial" panose="020B0604020202020204" pitchFamily="34" charset="0"/>
              <a:buChar char="•"/>
            </a:pPr>
            <a:r>
              <a:rPr lang="en-GB" dirty="0"/>
              <a:t>Track vulnerable children longitudinally and geographically to ensure continuity of care and protection, including children in institutional care</a:t>
            </a:r>
          </a:p>
          <a:p>
            <a:pPr marL="171450" indent="-171450">
              <a:buFont typeface="Arial" panose="020B0604020202020204" pitchFamily="34" charset="0"/>
              <a:buChar char="•"/>
            </a:pPr>
            <a:r>
              <a:rPr lang="en-GB" dirty="0"/>
              <a:t>Facilitate appropriate information sharing between stakeholders and service providers so that any interventions undertaken will support the best interest of the child</a:t>
            </a:r>
          </a:p>
          <a:p>
            <a:pPr marL="171450" indent="-171450">
              <a:buFont typeface="Arial" panose="020B0604020202020204" pitchFamily="34" charset="0"/>
              <a:buChar char="•"/>
            </a:pPr>
            <a:r>
              <a:rPr lang="en-GB" dirty="0"/>
              <a:t>Provide a software system which is flexible &amp; extensible over time to cater for emerging needs in the children sector</a:t>
            </a:r>
          </a:p>
          <a:p>
            <a:pPr marL="0" lvl="0" indent="0">
              <a:buFont typeface="Arial" panose="020B0604020202020204" pitchFamily="34" charset="0"/>
              <a:buNone/>
            </a:pPr>
            <a:endParaRPr lang="en-US" dirty="0"/>
          </a:p>
          <a:p>
            <a:endParaRPr lang="en-US" dirty="0"/>
          </a:p>
        </p:txBody>
      </p:sp>
      <p:sp>
        <p:nvSpPr>
          <p:cNvPr id="4" name="Header Placeholder 3"/>
          <p:cNvSpPr>
            <a:spLocks noGrp="1"/>
          </p:cNvSpPr>
          <p:nvPr>
            <p:ph type="hdr" sz="quarter" idx="10"/>
          </p:nvPr>
        </p:nvSpPr>
        <p:spPr/>
        <p:txBody>
          <a:bodyPr/>
          <a:lstStyle/>
          <a:p>
            <a:r>
              <a:rPr lang="en-US"/>
              <a:t>Child Protection Information Management System(CPIMS)</a:t>
            </a:r>
          </a:p>
        </p:txBody>
      </p:sp>
      <p:sp>
        <p:nvSpPr>
          <p:cNvPr id="5" name="Slide Number Placeholder 4"/>
          <p:cNvSpPr>
            <a:spLocks noGrp="1"/>
          </p:cNvSpPr>
          <p:nvPr>
            <p:ph type="sldNum" sz="quarter" idx="11"/>
          </p:nvPr>
        </p:nvSpPr>
        <p:spPr/>
        <p:txBody>
          <a:bodyPr/>
          <a:lstStyle/>
          <a:p>
            <a:fld id="{FF66B593-693E-475F-BC23-30E1FF2F2DE2}" type="slidenum">
              <a:rPr lang="en-US" smtClean="0"/>
              <a:t>4</a:t>
            </a:fld>
            <a:endParaRPr lang="en-US"/>
          </a:p>
        </p:txBody>
      </p:sp>
    </p:spTree>
    <p:extLst>
      <p:ext uri="{BB962C8B-B14F-4D97-AF65-F5344CB8AC3E}">
        <p14:creationId xmlns:p14="http://schemas.microsoft.com/office/powerpoint/2010/main" val="74499711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r>
              <a:rPr lang="en-US"/>
              <a:t>Child Protection Information Management System(CPIMS)</a:t>
            </a:r>
          </a:p>
        </p:txBody>
      </p:sp>
      <p:sp>
        <p:nvSpPr>
          <p:cNvPr id="5" name="Slide Number Placeholder 4"/>
          <p:cNvSpPr>
            <a:spLocks noGrp="1"/>
          </p:cNvSpPr>
          <p:nvPr>
            <p:ph type="sldNum" sz="quarter" idx="11"/>
          </p:nvPr>
        </p:nvSpPr>
        <p:spPr/>
        <p:txBody>
          <a:bodyPr/>
          <a:lstStyle/>
          <a:p>
            <a:fld id="{FF66B593-693E-475F-BC23-30E1FF2F2DE2}" type="slidenum">
              <a:rPr lang="en-US" smtClean="0"/>
              <a:t>5</a:t>
            </a:fld>
            <a:endParaRPr lang="en-US"/>
          </a:p>
        </p:txBody>
      </p:sp>
    </p:spTree>
    <p:extLst>
      <p:ext uri="{BB962C8B-B14F-4D97-AF65-F5344CB8AC3E}">
        <p14:creationId xmlns:p14="http://schemas.microsoft.com/office/powerpoint/2010/main" val="26464126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r>
              <a:rPr lang="en-US"/>
              <a:t>Child Protection Information Management System(CPIMS)</a:t>
            </a:r>
          </a:p>
        </p:txBody>
      </p:sp>
      <p:sp>
        <p:nvSpPr>
          <p:cNvPr id="5" name="Slide Number Placeholder 4"/>
          <p:cNvSpPr>
            <a:spLocks noGrp="1"/>
          </p:cNvSpPr>
          <p:nvPr>
            <p:ph type="sldNum" sz="quarter" idx="11"/>
          </p:nvPr>
        </p:nvSpPr>
        <p:spPr/>
        <p:txBody>
          <a:bodyPr/>
          <a:lstStyle/>
          <a:p>
            <a:fld id="{FF66B593-693E-475F-BC23-30E1FF2F2DE2}" type="slidenum">
              <a:rPr lang="en-US" smtClean="0"/>
              <a:t>6</a:t>
            </a:fld>
            <a:endParaRPr lang="en-US"/>
          </a:p>
        </p:txBody>
      </p:sp>
    </p:spTree>
    <p:extLst>
      <p:ext uri="{BB962C8B-B14F-4D97-AF65-F5344CB8AC3E}">
        <p14:creationId xmlns:p14="http://schemas.microsoft.com/office/powerpoint/2010/main" val="405731352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p:cNvSpPr>
            <a:spLocks noGrp="1" noRot="1" noChangeAspect="1" noTextEdit="1"/>
          </p:cNvSpPr>
          <p:nvPr>
            <p:ph type="sldImg"/>
          </p:nvPr>
        </p:nvSpPr>
        <p:spPr>
          <a:ln/>
        </p:spPr>
      </p:sp>
      <p:sp>
        <p:nvSpPr>
          <p:cNvPr id="36867" name="Notes Placeholder 2"/>
          <p:cNvSpPr>
            <a:spLocks noGrp="1"/>
          </p:cNvSpPr>
          <p:nvPr>
            <p:ph type="body" idx="1"/>
          </p:nvPr>
        </p:nvSpPr>
        <p:spPr>
          <a:noFill/>
          <a:extLst>
            <a:ext uri="{91240B29-F687-4F45-9708-019B960494DF}">
              <a14:hiddenLine xmlns:a14="http://schemas.microsoft.com/office/drawing/2010/main" w="9525">
                <a:solidFill>
                  <a:srgbClr val="3465A4"/>
                </a:solidFill>
                <a:miter lim="800000"/>
                <a:headEnd/>
                <a:tailEnd/>
              </a14:hiddenLine>
            </a:ext>
          </a:extLst>
        </p:spPr>
        <p:txBody>
          <a:bodyPr/>
          <a:lstStyle/>
          <a:p>
            <a:r>
              <a:rPr lang="en-US" altLang="en-US" dirty="0"/>
              <a:t>Cascade approach – easier maintenance of registries of org units and users</a:t>
            </a:r>
          </a:p>
          <a:p>
            <a:endParaRPr lang="en-US" altLang="en-US" dirty="0"/>
          </a:p>
        </p:txBody>
      </p:sp>
      <p:sp>
        <p:nvSpPr>
          <p:cNvPr id="4" name="Slide Number Placeholder 3"/>
          <p:cNvSpPr>
            <a:spLocks noGrp="1"/>
          </p:cNvSpPr>
          <p:nvPr>
            <p:ph type="sldNum" sz="quarter"/>
          </p:nvPr>
        </p:nvSpPr>
        <p:spPr/>
        <p:txBody>
          <a:bodyPr/>
          <a:lstStyle/>
          <a:p>
            <a:pPr>
              <a:defRPr/>
            </a:pPr>
            <a:fld id="{B8E22E3D-CF8E-46F1-ADCF-120C87FDB792}" type="slidenum">
              <a:rPr lang="en-GB" altLang="en-US" smtClean="0"/>
              <a:pPr>
                <a:defRPr/>
              </a:pPr>
              <a:t>9</a:t>
            </a:fld>
            <a:endParaRPr lang="en-GB" altLang="en-US"/>
          </a:p>
        </p:txBody>
      </p:sp>
    </p:spTree>
    <p:extLst>
      <p:ext uri="{BB962C8B-B14F-4D97-AF65-F5344CB8AC3E}">
        <p14:creationId xmlns:p14="http://schemas.microsoft.com/office/powerpoint/2010/main" val="25250132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Slide Image Placeholder 1"/>
          <p:cNvSpPr>
            <a:spLocks noGrp="1" noRot="1" noChangeAspect="1" noTextEdit="1"/>
          </p:cNvSpPr>
          <p:nvPr>
            <p:ph type="sldImg"/>
          </p:nvPr>
        </p:nvSpPr>
        <p:spPr>
          <a:ln/>
        </p:spPr>
      </p:sp>
      <p:sp>
        <p:nvSpPr>
          <p:cNvPr id="39939" name="Notes Placeholder 2"/>
          <p:cNvSpPr>
            <a:spLocks noGrp="1"/>
          </p:cNvSpPr>
          <p:nvPr>
            <p:ph type="body" idx="1"/>
          </p:nvPr>
        </p:nvSpPr>
        <p:spPr>
          <a:noFill/>
          <a:extLst>
            <a:ext uri="{91240B29-F687-4F45-9708-019B960494DF}">
              <a14:hiddenLine xmlns:a14="http://schemas.microsoft.com/office/drawing/2010/main" w="9525">
                <a:solidFill>
                  <a:srgbClr val="3465A4"/>
                </a:solidFill>
                <a:miter lim="800000"/>
                <a:headEnd/>
                <a:tailEnd/>
              </a14:hiddenLine>
            </a:ext>
          </a:extLst>
        </p:spPr>
        <p:txBody>
          <a:bodyPr/>
          <a:lstStyle/>
          <a:p>
            <a:endParaRPr lang="en-US" altLang="en-US"/>
          </a:p>
        </p:txBody>
      </p:sp>
      <p:sp>
        <p:nvSpPr>
          <p:cNvPr id="4" name="Slide Number Placeholder 3"/>
          <p:cNvSpPr>
            <a:spLocks noGrp="1"/>
          </p:cNvSpPr>
          <p:nvPr>
            <p:ph type="sldNum" sz="quarter"/>
          </p:nvPr>
        </p:nvSpPr>
        <p:spPr/>
        <p:txBody>
          <a:bodyPr/>
          <a:lstStyle/>
          <a:p>
            <a:pPr>
              <a:defRPr/>
            </a:pPr>
            <a:fld id="{E62225FD-90BB-42C3-A1EF-8965C1ACC5AF}" type="slidenum">
              <a:rPr lang="en-US" smtClean="0"/>
              <a:pPr>
                <a:defRPr/>
              </a:pPr>
              <a:t>10</a:t>
            </a:fld>
            <a:endParaRPr lang="en-US"/>
          </a:p>
        </p:txBody>
      </p:sp>
    </p:spTree>
    <p:extLst>
      <p:ext uri="{BB962C8B-B14F-4D97-AF65-F5344CB8AC3E}">
        <p14:creationId xmlns:p14="http://schemas.microsoft.com/office/powerpoint/2010/main" val="3997197958"/>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FF66B593-693E-475F-BC23-30E1FF2F2DE2}" type="slidenum">
              <a:rPr lang="en-US" smtClean="0"/>
              <a:t>12</a:t>
            </a:fld>
            <a:endParaRPr lang="en-US"/>
          </a:p>
        </p:txBody>
      </p:sp>
      <p:sp>
        <p:nvSpPr>
          <p:cNvPr id="5" name="Header Placeholder 4"/>
          <p:cNvSpPr>
            <a:spLocks noGrp="1"/>
          </p:cNvSpPr>
          <p:nvPr>
            <p:ph type="hdr" sz="quarter" idx="11"/>
          </p:nvPr>
        </p:nvSpPr>
        <p:spPr/>
        <p:txBody>
          <a:bodyPr/>
          <a:lstStyle/>
          <a:p>
            <a:r>
              <a:rPr lang="en-US"/>
              <a:t>Child Protection Information Management System(CPIMS)</a:t>
            </a:r>
          </a:p>
        </p:txBody>
      </p:sp>
    </p:spTree>
    <p:extLst>
      <p:ext uri="{BB962C8B-B14F-4D97-AF65-F5344CB8AC3E}">
        <p14:creationId xmlns:p14="http://schemas.microsoft.com/office/powerpoint/2010/main" val="360433805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r>
              <a:rPr lang="en-US"/>
              <a:t>Child Protection Information Management System(CPIMS)</a:t>
            </a:r>
          </a:p>
        </p:txBody>
      </p:sp>
      <p:sp>
        <p:nvSpPr>
          <p:cNvPr id="5" name="Slide Number Placeholder 4"/>
          <p:cNvSpPr>
            <a:spLocks noGrp="1"/>
          </p:cNvSpPr>
          <p:nvPr>
            <p:ph type="sldNum" sz="quarter" idx="11"/>
          </p:nvPr>
        </p:nvSpPr>
        <p:spPr/>
        <p:txBody>
          <a:bodyPr/>
          <a:lstStyle/>
          <a:p>
            <a:fld id="{FF66B593-693E-475F-BC23-30E1FF2F2DE2}" type="slidenum">
              <a:rPr lang="en-US" smtClean="0"/>
              <a:t>13</a:t>
            </a:fld>
            <a:endParaRPr lang="en-US"/>
          </a:p>
        </p:txBody>
      </p:sp>
    </p:spTree>
    <p:extLst>
      <p:ext uri="{BB962C8B-B14F-4D97-AF65-F5344CB8AC3E}">
        <p14:creationId xmlns:p14="http://schemas.microsoft.com/office/powerpoint/2010/main" val="305400148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r>
              <a:rPr lang="en-US"/>
              <a:t>Child Protection Information Management System(CPIMS)</a:t>
            </a:r>
          </a:p>
        </p:txBody>
      </p:sp>
      <p:sp>
        <p:nvSpPr>
          <p:cNvPr id="5" name="Slide Number Placeholder 4"/>
          <p:cNvSpPr>
            <a:spLocks noGrp="1"/>
          </p:cNvSpPr>
          <p:nvPr>
            <p:ph type="sldNum" sz="quarter" idx="11"/>
          </p:nvPr>
        </p:nvSpPr>
        <p:spPr/>
        <p:txBody>
          <a:bodyPr/>
          <a:lstStyle/>
          <a:p>
            <a:fld id="{FF66B593-693E-475F-BC23-30E1FF2F2DE2}" type="slidenum">
              <a:rPr lang="en-US" smtClean="0"/>
              <a:t>14</a:t>
            </a:fld>
            <a:endParaRPr lang="en-US"/>
          </a:p>
        </p:txBody>
      </p:sp>
    </p:spTree>
    <p:extLst>
      <p:ext uri="{BB962C8B-B14F-4D97-AF65-F5344CB8AC3E}">
        <p14:creationId xmlns:p14="http://schemas.microsoft.com/office/powerpoint/2010/main" val="20358617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a:lnSpc>
                <a:spcPct val="107000"/>
              </a:lnSpc>
              <a:spcBef>
                <a:spcPts val="0"/>
              </a:spcBef>
              <a:spcAft>
                <a:spcPts val="800"/>
              </a:spcAft>
            </a:pPr>
            <a:r>
              <a:rPr lang="en-US" sz="1200" b="1" dirty="0">
                <a:solidFill>
                  <a:srgbClr val="000000"/>
                </a:solidFill>
                <a:effectLst/>
                <a:latin typeface="Times New Roman" panose="02020603050405020304" pitchFamily="18" charset="0"/>
                <a:ea typeface="Times New Roman" panose="02020603050405020304" pitchFamily="18" charset="0"/>
              </a:rPr>
              <a:t>Process/Step</a:t>
            </a:r>
            <a:endParaRPr lang="en-US" sz="1600" dirty="0">
              <a:solidFill>
                <a:srgbClr val="000000"/>
              </a:solidFill>
              <a:effectLst/>
              <a:latin typeface="Calibri" panose="020F0502020204030204" pitchFamily="34" charset="0"/>
              <a:ea typeface="Calibri" panose="020F0502020204030204" pitchFamily="34" charset="0"/>
            </a:endParaRPr>
          </a:p>
          <a:p>
            <a:pPr marL="0" marR="0">
              <a:lnSpc>
                <a:spcPct val="107000"/>
              </a:lnSpc>
              <a:spcBef>
                <a:spcPts val="0"/>
              </a:spcBef>
              <a:spcAft>
                <a:spcPts val="800"/>
              </a:spcAft>
            </a:pPr>
            <a:r>
              <a:rPr lang="en-US" sz="1200" dirty="0">
                <a:solidFill>
                  <a:srgbClr val="000000"/>
                </a:solidFill>
                <a:effectLst/>
                <a:latin typeface="Times New Roman" panose="02020603050405020304" pitchFamily="18" charset="0"/>
                <a:ea typeface="Times New Roman" panose="02020603050405020304" pitchFamily="18" charset="0"/>
              </a:rPr>
              <a:t>Stakeholder mapping and analysis</a:t>
            </a:r>
            <a:endParaRPr lang="en-US" sz="1600" dirty="0">
              <a:solidFill>
                <a:srgbClr val="000000"/>
              </a:solidFill>
              <a:effectLst/>
              <a:latin typeface="Calibri" panose="020F0502020204030204" pitchFamily="34" charset="0"/>
              <a:ea typeface="Calibri" panose="020F0502020204030204" pitchFamily="34" charset="0"/>
            </a:endParaRPr>
          </a:p>
          <a:p>
            <a:pPr marL="0" marR="0">
              <a:lnSpc>
                <a:spcPct val="107000"/>
              </a:lnSpc>
              <a:spcBef>
                <a:spcPts val="0"/>
              </a:spcBef>
              <a:spcAft>
                <a:spcPts val="800"/>
              </a:spcAft>
            </a:pPr>
            <a:r>
              <a:rPr lang="en-US" sz="1200" dirty="0">
                <a:solidFill>
                  <a:srgbClr val="000000"/>
                </a:solidFill>
                <a:effectLst/>
                <a:latin typeface="Times New Roman" panose="02020603050405020304" pitchFamily="18" charset="0"/>
                <a:ea typeface="Times New Roman" panose="02020603050405020304" pitchFamily="18" charset="0"/>
              </a:rPr>
              <a:t>A list of child protection players, their locations and thematic areas of service.</a:t>
            </a:r>
            <a:endParaRPr lang="en-US" sz="1600" dirty="0">
              <a:solidFill>
                <a:srgbClr val="000000"/>
              </a:solidFill>
              <a:effectLst/>
              <a:latin typeface="Calibri" panose="020F0502020204030204" pitchFamily="34" charset="0"/>
              <a:ea typeface="Calibri" panose="020F0502020204030204" pitchFamily="34" charset="0"/>
            </a:endParaRPr>
          </a:p>
          <a:p>
            <a:pPr marL="342900" marR="0" lvl="0" indent="-342900">
              <a:spcBef>
                <a:spcPts val="0"/>
              </a:spcBef>
              <a:spcAft>
                <a:spcPts val="0"/>
              </a:spcAft>
              <a:buFont typeface="Arial" panose="020B0604020202020204" pitchFamily="34" charset="0"/>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Improved coordination of child protection activities </a:t>
            </a:r>
            <a:endParaRPr lang="en-US"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0"/>
              </a:spcBef>
              <a:spcAft>
                <a:spcPts val="0"/>
              </a:spcAft>
              <a:buFont typeface="Arial" panose="020B0604020202020204" pitchFamily="34" charset="0"/>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Increased capacity of DCS to coordinate all CP activities at all levels </a:t>
            </a:r>
            <a:endParaRPr lang="en-US"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0"/>
              </a:spcBef>
              <a:spcAft>
                <a:spcPts val="0"/>
              </a:spcAft>
              <a:buFont typeface="Arial" panose="020B0604020202020204" pitchFamily="34" charset="0"/>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Increased use of evidence in allocation of resources</a:t>
            </a:r>
            <a:endParaRPr lang="en-US"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0"/>
              </a:spcBef>
              <a:spcAft>
                <a:spcPts val="0"/>
              </a:spcAft>
              <a:buFont typeface="Arial" panose="020B0604020202020204" pitchFamily="34" charset="0"/>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Improved interaction between all CP stakeholders at all levels</a:t>
            </a:r>
            <a:endParaRPr lang="en-US" dirty="0">
              <a:effectLst/>
              <a:latin typeface="Arial" panose="020B0604020202020204" pitchFamily="34" charset="0"/>
              <a:ea typeface="Arial" panose="020B0604020202020204" pitchFamily="34" charset="0"/>
              <a:cs typeface="Arial" panose="020B0604020202020204" pitchFamily="34" charset="0"/>
            </a:endParaRPr>
          </a:p>
          <a:p>
            <a:pPr marL="342900" lvl="0" indent="-342900">
              <a:buFont typeface="Arial" panose="020B0604020202020204" pitchFamily="34" charset="0"/>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Improved role for DCS in monitoring and supervision of quality of service provided to children in need</a:t>
            </a:r>
            <a:endParaRPr lang="en-US" dirty="0">
              <a:effectLst/>
              <a:latin typeface="Arial" panose="020B0604020202020204" pitchFamily="34" charset="0"/>
              <a:ea typeface="Arial" panose="020B0604020202020204" pitchFamily="34" charset="0"/>
              <a:cs typeface="Arial" panose="020B0604020202020204" pitchFamily="34" charset="0"/>
            </a:endParaRPr>
          </a:p>
          <a:p>
            <a:pPr marL="0" marR="0">
              <a:lnSpc>
                <a:spcPct val="107000"/>
              </a:lnSpc>
              <a:spcBef>
                <a:spcPts val="0"/>
              </a:spcBef>
              <a:spcAft>
                <a:spcPts val="800"/>
              </a:spcAft>
            </a:pPr>
            <a:r>
              <a:rPr lang="en-US" sz="1200" dirty="0">
                <a:solidFill>
                  <a:srgbClr val="000000"/>
                </a:solidFill>
                <a:effectLst/>
                <a:latin typeface="Times New Roman" panose="02020603050405020304" pitchFamily="18" charset="0"/>
                <a:ea typeface="Times New Roman" panose="02020603050405020304" pitchFamily="18" charset="0"/>
              </a:rPr>
              <a:t>CPIMS startup meeting</a:t>
            </a:r>
            <a:endParaRPr lang="en-US" sz="1600" dirty="0">
              <a:solidFill>
                <a:srgbClr val="000000"/>
              </a:solidFill>
              <a:effectLst/>
              <a:latin typeface="Calibri" panose="020F0502020204030204" pitchFamily="34" charset="0"/>
              <a:ea typeface="Calibri" panose="020F0502020204030204" pitchFamily="34" charset="0"/>
            </a:endParaRPr>
          </a:p>
          <a:p>
            <a:pPr marL="0" marR="0">
              <a:lnSpc>
                <a:spcPct val="107000"/>
              </a:lnSpc>
              <a:spcBef>
                <a:spcPts val="0"/>
              </a:spcBef>
              <a:spcAft>
                <a:spcPts val="800"/>
              </a:spcAft>
            </a:pPr>
            <a:r>
              <a:rPr lang="en-US" sz="1200" dirty="0">
                <a:solidFill>
                  <a:srgbClr val="000000"/>
                </a:solidFill>
                <a:effectLst/>
                <a:latin typeface="Times New Roman" panose="02020603050405020304" pitchFamily="18" charset="0"/>
                <a:ea typeface="Times New Roman" panose="02020603050405020304" pitchFamily="18" charset="0"/>
              </a:rPr>
              <a:t>One-day sensitization at county level bringing together the DCS and selected stakeholders in CP </a:t>
            </a:r>
            <a:endParaRPr lang="en-US" sz="1600" dirty="0">
              <a:solidFill>
                <a:srgbClr val="000000"/>
              </a:solidFill>
              <a:effectLst/>
              <a:latin typeface="Calibri" panose="020F0502020204030204" pitchFamily="34" charset="0"/>
              <a:ea typeface="Calibri" panose="020F0502020204030204" pitchFamily="34" charset="0"/>
            </a:endParaRPr>
          </a:p>
          <a:p>
            <a:pPr marL="173990" marR="0">
              <a:lnSpc>
                <a:spcPct val="107000"/>
              </a:lnSpc>
              <a:spcBef>
                <a:spcPts val="0"/>
              </a:spcBef>
              <a:spcAft>
                <a:spcPts val="800"/>
              </a:spcAft>
            </a:pPr>
            <a:r>
              <a:rPr lang="en-US" sz="1200" dirty="0">
                <a:solidFill>
                  <a:srgbClr val="000000"/>
                </a:solidFill>
                <a:effectLst/>
                <a:latin typeface="Times New Roman" panose="02020603050405020304" pitchFamily="18" charset="0"/>
                <a:ea typeface="Times New Roman" panose="02020603050405020304" pitchFamily="18" charset="0"/>
              </a:rPr>
              <a:t> </a:t>
            </a:r>
            <a:endParaRPr lang="en-US" sz="1600" dirty="0">
              <a:solidFill>
                <a:srgbClr val="000000"/>
              </a:solidFill>
              <a:effectLst/>
              <a:latin typeface="Calibri" panose="020F0502020204030204" pitchFamily="34" charset="0"/>
              <a:ea typeface="Calibri" panose="020F0502020204030204" pitchFamily="34" charset="0"/>
            </a:endParaRPr>
          </a:p>
          <a:p>
            <a:pPr marL="342900" marR="0" lvl="0" indent="-342900">
              <a:spcBef>
                <a:spcPts val="0"/>
              </a:spcBef>
              <a:spcAft>
                <a:spcPts val="0"/>
              </a:spcAft>
              <a:buFont typeface="Arial" panose="020B0604020202020204" pitchFamily="34" charset="0"/>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A forum for disseminating DCS reporting tools and guidelines </a:t>
            </a:r>
            <a:endParaRPr lang="en-US"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0"/>
              </a:spcBef>
              <a:spcAft>
                <a:spcPts val="0"/>
              </a:spcAft>
              <a:buFont typeface="Arial" panose="020B0604020202020204" pitchFamily="34" charset="0"/>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An assessment to understand the field challenges unique to each county that may hinder the full realization of the expected implementation of DCS reporting guidelines. Forum for field staff to provide solutions that work for them.</a:t>
            </a:r>
            <a:endParaRPr lang="en-US" dirty="0">
              <a:effectLst/>
              <a:latin typeface="Arial" panose="020B0604020202020204" pitchFamily="34" charset="0"/>
              <a:ea typeface="Arial" panose="020B0604020202020204" pitchFamily="34" charset="0"/>
              <a:cs typeface="Arial" panose="020B0604020202020204" pitchFamily="34" charset="0"/>
            </a:endParaRPr>
          </a:p>
          <a:p>
            <a:pPr marL="342900" lvl="0" indent="-342900">
              <a:buFont typeface="Arial" panose="020B0604020202020204" pitchFamily="34" charset="0"/>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Introduce the concept of data for decision-making and role of field staff in using data for decision making</a:t>
            </a:r>
            <a:endParaRPr lang="en-US" dirty="0">
              <a:effectLst/>
              <a:latin typeface="Arial" panose="020B0604020202020204" pitchFamily="34" charset="0"/>
              <a:ea typeface="Arial" panose="020B0604020202020204" pitchFamily="34" charset="0"/>
              <a:cs typeface="Arial" panose="020B0604020202020204" pitchFamily="34" charset="0"/>
            </a:endParaRPr>
          </a:p>
          <a:p>
            <a:pPr marL="0" marR="0">
              <a:lnSpc>
                <a:spcPct val="107000"/>
              </a:lnSpc>
              <a:spcBef>
                <a:spcPts val="0"/>
              </a:spcBef>
              <a:spcAft>
                <a:spcPts val="800"/>
              </a:spcAft>
            </a:pPr>
            <a:r>
              <a:rPr lang="en-US" sz="1200" dirty="0">
                <a:solidFill>
                  <a:srgbClr val="000000"/>
                </a:solidFill>
                <a:effectLst/>
                <a:latin typeface="Times New Roman" panose="02020603050405020304" pitchFamily="18" charset="0"/>
                <a:ea typeface="Times New Roman" panose="02020603050405020304" pitchFamily="18" charset="0"/>
              </a:rPr>
              <a:t>ICT infrastructure audit &amp; capacity assessment</a:t>
            </a:r>
            <a:endParaRPr lang="en-US" sz="1600" dirty="0">
              <a:solidFill>
                <a:srgbClr val="000000"/>
              </a:solidFill>
              <a:effectLst/>
              <a:latin typeface="Calibri" panose="020F0502020204030204" pitchFamily="34" charset="0"/>
              <a:ea typeface="Calibri" panose="020F0502020204030204" pitchFamily="34" charset="0"/>
            </a:endParaRPr>
          </a:p>
          <a:p>
            <a:pPr marL="0" marR="0">
              <a:lnSpc>
                <a:spcPct val="107000"/>
              </a:lnSpc>
              <a:spcBef>
                <a:spcPts val="0"/>
              </a:spcBef>
              <a:spcAft>
                <a:spcPts val="800"/>
              </a:spcAft>
            </a:pPr>
            <a:r>
              <a:rPr lang="en-US" sz="1200" dirty="0">
                <a:solidFill>
                  <a:srgbClr val="000000"/>
                </a:solidFill>
                <a:effectLst/>
                <a:latin typeface="Times New Roman" panose="02020603050405020304" pitchFamily="18" charset="0"/>
                <a:ea typeface="Times New Roman" panose="02020603050405020304" pitchFamily="18" charset="0"/>
              </a:rPr>
              <a:t>Inventory of ICT infrastructure provided to the Sub county and county children offices </a:t>
            </a:r>
            <a:endParaRPr lang="en-US" sz="1600" dirty="0">
              <a:solidFill>
                <a:srgbClr val="000000"/>
              </a:solidFill>
              <a:effectLst/>
              <a:latin typeface="Calibri" panose="020F0502020204030204" pitchFamily="34" charset="0"/>
              <a:ea typeface="Calibri" panose="020F0502020204030204" pitchFamily="34" charset="0"/>
            </a:endParaRPr>
          </a:p>
          <a:p>
            <a:pPr marL="342900" marR="0" lvl="0" indent="-342900">
              <a:spcBef>
                <a:spcPts val="0"/>
              </a:spcBef>
              <a:spcAft>
                <a:spcPts val="0"/>
              </a:spcAft>
              <a:buFont typeface="Arial" panose="020B0604020202020204" pitchFamily="34" charset="0"/>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An informed basis for equipment purchase and training requirements</a:t>
            </a:r>
            <a:endParaRPr lang="en-US" dirty="0">
              <a:effectLst/>
              <a:latin typeface="Arial" panose="020B0604020202020204" pitchFamily="34" charset="0"/>
              <a:ea typeface="Arial" panose="020B0604020202020204" pitchFamily="34" charset="0"/>
              <a:cs typeface="Arial" panose="020B0604020202020204" pitchFamily="34" charset="0"/>
            </a:endParaRPr>
          </a:p>
          <a:p>
            <a:pPr marL="342900" lvl="0" indent="-342900">
              <a:buFont typeface="Arial" panose="020B0604020202020204" pitchFamily="34" charset="0"/>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An assessment of the site’s capacity to work with the live CPIMS</a:t>
            </a:r>
            <a:endParaRPr lang="en-US" dirty="0">
              <a:effectLst/>
              <a:latin typeface="Arial" panose="020B0604020202020204" pitchFamily="34" charset="0"/>
              <a:ea typeface="Arial" panose="020B0604020202020204" pitchFamily="34" charset="0"/>
              <a:cs typeface="Arial" panose="020B0604020202020204" pitchFamily="34" charset="0"/>
            </a:endParaRPr>
          </a:p>
          <a:p>
            <a:pPr marL="0" marR="0">
              <a:lnSpc>
                <a:spcPct val="107000"/>
              </a:lnSpc>
              <a:spcBef>
                <a:spcPts val="0"/>
              </a:spcBef>
              <a:spcAft>
                <a:spcPts val="800"/>
              </a:spcAft>
            </a:pPr>
            <a:r>
              <a:rPr lang="en-US" sz="1200" dirty="0">
                <a:solidFill>
                  <a:srgbClr val="000000"/>
                </a:solidFill>
                <a:effectLst/>
                <a:latin typeface="Times New Roman" panose="02020603050405020304" pitchFamily="18" charset="0"/>
                <a:ea typeface="Times New Roman" panose="02020603050405020304" pitchFamily="18" charset="0"/>
              </a:rPr>
              <a:t>ICT inventory rationalization, purchase and distribution of equipment </a:t>
            </a:r>
            <a:endParaRPr lang="en-US" sz="1600" dirty="0">
              <a:solidFill>
                <a:srgbClr val="000000"/>
              </a:solidFill>
              <a:effectLst/>
              <a:latin typeface="Calibri" panose="020F0502020204030204" pitchFamily="34" charset="0"/>
              <a:ea typeface="Calibri" panose="020F0502020204030204" pitchFamily="34" charset="0"/>
            </a:endParaRPr>
          </a:p>
          <a:p>
            <a:pPr marL="0" marR="0">
              <a:lnSpc>
                <a:spcPct val="107000"/>
              </a:lnSpc>
              <a:spcBef>
                <a:spcPts val="0"/>
              </a:spcBef>
              <a:spcAft>
                <a:spcPts val="800"/>
              </a:spcAft>
            </a:pPr>
            <a:r>
              <a:rPr lang="en-US" sz="1200" dirty="0">
                <a:solidFill>
                  <a:srgbClr val="000000"/>
                </a:solidFill>
                <a:effectLst/>
                <a:latin typeface="Times New Roman" panose="02020603050405020304" pitchFamily="18" charset="0"/>
                <a:ea typeface="Times New Roman" panose="02020603050405020304" pitchFamily="18" charset="0"/>
              </a:rPr>
              <a:t>Rational identification of gaps and needs in ICT equipment deployment based on available resources</a:t>
            </a:r>
            <a:endParaRPr lang="en-US" sz="1600" dirty="0">
              <a:solidFill>
                <a:srgbClr val="000000"/>
              </a:solidFill>
              <a:effectLst/>
              <a:latin typeface="Calibri" panose="020F0502020204030204" pitchFamily="34" charset="0"/>
              <a:ea typeface="Calibri" panose="020F0502020204030204" pitchFamily="34" charset="0"/>
            </a:endParaRPr>
          </a:p>
          <a:p>
            <a:pPr marL="342900" marR="0" lvl="0" indent="-342900">
              <a:spcBef>
                <a:spcPts val="0"/>
              </a:spcBef>
              <a:spcAft>
                <a:spcPts val="0"/>
              </a:spcAft>
              <a:buFont typeface="Arial" panose="020B0604020202020204" pitchFamily="34" charset="0"/>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Improved equity in the allocation of ICT resources in order to increase the number of offices with the basic minimum package of ICT equipment</a:t>
            </a:r>
            <a:endParaRPr lang="en-US" dirty="0">
              <a:effectLst/>
              <a:latin typeface="Arial" panose="020B0604020202020204" pitchFamily="34" charset="0"/>
              <a:ea typeface="Arial" panose="020B0604020202020204" pitchFamily="34" charset="0"/>
              <a:cs typeface="Arial" panose="020B0604020202020204" pitchFamily="34" charset="0"/>
            </a:endParaRPr>
          </a:p>
          <a:p>
            <a:pPr marL="342900" lvl="0" indent="-342900">
              <a:buFont typeface="Arial" panose="020B0604020202020204" pitchFamily="34" charset="0"/>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Availing equipment that meets the GOK standards and the sites are able to maintain</a:t>
            </a:r>
            <a:endParaRPr lang="en-US" dirty="0">
              <a:effectLst/>
              <a:latin typeface="Arial" panose="020B0604020202020204" pitchFamily="34" charset="0"/>
              <a:ea typeface="Arial" panose="020B0604020202020204" pitchFamily="34" charset="0"/>
              <a:cs typeface="Arial" panose="020B0604020202020204" pitchFamily="34" charset="0"/>
            </a:endParaRPr>
          </a:p>
          <a:p>
            <a:pPr marL="0" marR="0">
              <a:lnSpc>
                <a:spcPct val="107000"/>
              </a:lnSpc>
              <a:spcBef>
                <a:spcPts val="0"/>
              </a:spcBef>
              <a:spcAft>
                <a:spcPts val="800"/>
              </a:spcAft>
            </a:pPr>
            <a:r>
              <a:rPr lang="en-US" sz="1200" dirty="0">
                <a:solidFill>
                  <a:srgbClr val="000000"/>
                </a:solidFill>
                <a:effectLst/>
                <a:latin typeface="Times New Roman" panose="02020603050405020304" pitchFamily="18" charset="0"/>
                <a:ea typeface="Times New Roman" panose="02020603050405020304" pitchFamily="18" charset="0"/>
              </a:rPr>
              <a:t>CPIMS end-user training </a:t>
            </a:r>
            <a:endParaRPr lang="en-US" sz="1600" dirty="0">
              <a:solidFill>
                <a:srgbClr val="000000"/>
              </a:solidFill>
              <a:effectLst/>
              <a:latin typeface="Calibri" panose="020F0502020204030204" pitchFamily="34" charset="0"/>
              <a:ea typeface="Calibri" panose="020F0502020204030204" pitchFamily="34" charset="0"/>
            </a:endParaRPr>
          </a:p>
          <a:p>
            <a:pPr marL="0" marR="0">
              <a:lnSpc>
                <a:spcPct val="107000"/>
              </a:lnSpc>
              <a:spcBef>
                <a:spcPts val="0"/>
              </a:spcBef>
              <a:spcAft>
                <a:spcPts val="800"/>
              </a:spcAft>
            </a:pPr>
            <a:r>
              <a:rPr lang="en-US" sz="1200" dirty="0">
                <a:solidFill>
                  <a:srgbClr val="000000"/>
                </a:solidFill>
                <a:effectLst/>
                <a:latin typeface="Times New Roman" panose="02020603050405020304" pitchFamily="18" charset="0"/>
                <a:ea typeface="Times New Roman" panose="02020603050405020304" pitchFamily="18" charset="0"/>
              </a:rPr>
              <a:t>A wide base of staff able to interact with CPIMS across all frontline service providers</a:t>
            </a:r>
            <a:endParaRPr lang="en-US" sz="1600" dirty="0">
              <a:solidFill>
                <a:srgbClr val="000000"/>
              </a:solidFill>
              <a:effectLst/>
              <a:latin typeface="Calibri" panose="020F0502020204030204" pitchFamily="34" charset="0"/>
              <a:ea typeface="Calibri" panose="020F0502020204030204" pitchFamily="34" charset="0"/>
            </a:endParaRPr>
          </a:p>
          <a:p>
            <a:pPr marL="342900" marR="0" lvl="0" indent="-342900">
              <a:spcBef>
                <a:spcPts val="0"/>
              </a:spcBef>
              <a:spcAft>
                <a:spcPts val="0"/>
              </a:spcAft>
              <a:buFont typeface="Arial" panose="020B0604020202020204" pitchFamily="34" charset="0"/>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Improved working skills on CPIMS and other DCS reporting tools</a:t>
            </a:r>
            <a:endParaRPr lang="en-US"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0"/>
              </a:spcBef>
              <a:spcAft>
                <a:spcPts val="0"/>
              </a:spcAft>
              <a:buFont typeface="Arial" panose="020B0604020202020204" pitchFamily="34" charset="0"/>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Action plan and follow-up for capacity building initiatives</a:t>
            </a:r>
            <a:endParaRPr lang="en-US"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0"/>
              </a:spcBef>
              <a:spcAft>
                <a:spcPts val="0"/>
              </a:spcAft>
              <a:buFont typeface="Arial" panose="020B0604020202020204" pitchFamily="34" charset="0"/>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Development of post-training action plans to increase engagement of other staff  partners in CPIMS use</a:t>
            </a:r>
            <a:endParaRPr lang="en-US" dirty="0">
              <a:effectLst/>
              <a:latin typeface="Arial" panose="020B0604020202020204" pitchFamily="34" charset="0"/>
              <a:ea typeface="Arial" panose="020B0604020202020204" pitchFamily="34" charset="0"/>
              <a:cs typeface="Arial" panose="020B0604020202020204" pitchFamily="34" charset="0"/>
            </a:endParaRPr>
          </a:p>
          <a:p>
            <a:pPr marL="342900" lvl="0" indent="-342900">
              <a:buFont typeface="Arial" panose="020B0604020202020204" pitchFamily="34" charset="0"/>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Development of a CPIMS suitability action plan at the sub counties and counties</a:t>
            </a:r>
            <a:endParaRPr lang="en-US" dirty="0">
              <a:effectLst/>
              <a:latin typeface="Arial" panose="020B0604020202020204" pitchFamily="34" charset="0"/>
              <a:ea typeface="Arial" panose="020B0604020202020204" pitchFamily="34" charset="0"/>
              <a:cs typeface="Arial" panose="020B0604020202020204" pitchFamily="34" charset="0"/>
            </a:endParaRPr>
          </a:p>
          <a:p>
            <a:pPr marL="0" marR="0">
              <a:lnSpc>
                <a:spcPct val="107000"/>
              </a:lnSpc>
              <a:spcBef>
                <a:spcPts val="0"/>
              </a:spcBef>
              <a:spcAft>
                <a:spcPts val="800"/>
              </a:spcAft>
            </a:pPr>
            <a:r>
              <a:rPr lang="en-US" sz="1200" dirty="0">
                <a:solidFill>
                  <a:srgbClr val="000000"/>
                </a:solidFill>
                <a:effectLst/>
                <a:latin typeface="Times New Roman" panose="02020603050405020304" pitchFamily="18" charset="0"/>
                <a:ea typeface="Times New Roman" panose="02020603050405020304" pitchFamily="18" charset="0"/>
              </a:rPr>
              <a:t>Identification of CPIMS champions</a:t>
            </a:r>
            <a:endParaRPr lang="en-US" sz="1600" dirty="0">
              <a:solidFill>
                <a:srgbClr val="000000"/>
              </a:solidFill>
              <a:effectLst/>
              <a:latin typeface="Calibri" panose="020F0502020204030204" pitchFamily="34" charset="0"/>
              <a:ea typeface="Calibri" panose="020F0502020204030204" pitchFamily="34" charset="0"/>
            </a:endParaRPr>
          </a:p>
          <a:p>
            <a:pPr marL="0" marR="0">
              <a:lnSpc>
                <a:spcPct val="107000"/>
              </a:lnSpc>
              <a:spcBef>
                <a:spcPts val="0"/>
              </a:spcBef>
              <a:spcAft>
                <a:spcPts val="800"/>
              </a:spcAft>
            </a:pPr>
            <a:r>
              <a:rPr lang="en-US" sz="1200" dirty="0">
                <a:solidFill>
                  <a:srgbClr val="000000"/>
                </a:solidFill>
                <a:effectLst/>
                <a:latin typeface="Times New Roman" panose="02020603050405020304" pitchFamily="18" charset="0"/>
                <a:ea typeface="Times New Roman" panose="02020603050405020304" pitchFamily="18" charset="0"/>
              </a:rPr>
              <a:t>Champions with the right aptitude and ability to correctly manipulate CPIMS and articulate DCS business process</a:t>
            </a:r>
            <a:endParaRPr lang="en-US" sz="1600" dirty="0">
              <a:solidFill>
                <a:srgbClr val="000000"/>
              </a:solidFill>
              <a:effectLst/>
              <a:latin typeface="Calibri" panose="020F0502020204030204" pitchFamily="34" charset="0"/>
              <a:ea typeface="Calibri" panose="020F0502020204030204" pitchFamily="34" charset="0"/>
            </a:endParaRPr>
          </a:p>
          <a:p>
            <a:pPr marL="342900" lvl="0" indent="-342900">
              <a:buFont typeface="Arial" panose="020B0604020202020204" pitchFamily="34" charset="0"/>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Develop a pool of  CPIMS champions to support in training and long-term mentorship for the CPIMS</a:t>
            </a:r>
            <a:endParaRPr lang="en-US" dirty="0">
              <a:effectLst/>
              <a:latin typeface="Arial" panose="020B0604020202020204" pitchFamily="34" charset="0"/>
              <a:ea typeface="Arial" panose="020B0604020202020204" pitchFamily="34" charset="0"/>
              <a:cs typeface="Arial" panose="020B0604020202020204" pitchFamily="34" charset="0"/>
            </a:endParaRPr>
          </a:p>
          <a:p>
            <a:pPr marL="0" marR="0">
              <a:lnSpc>
                <a:spcPct val="107000"/>
              </a:lnSpc>
              <a:spcBef>
                <a:spcPts val="0"/>
              </a:spcBef>
              <a:spcAft>
                <a:spcPts val="800"/>
              </a:spcAft>
            </a:pPr>
            <a:r>
              <a:rPr lang="en-US" sz="1200" dirty="0">
                <a:solidFill>
                  <a:srgbClr val="000000"/>
                </a:solidFill>
                <a:effectLst/>
                <a:latin typeface="Times New Roman" panose="02020603050405020304" pitchFamily="18" charset="0"/>
                <a:ea typeface="Times New Roman" panose="02020603050405020304" pitchFamily="18" charset="0"/>
              </a:rPr>
              <a:t>CPIMS post-training user follow-up </a:t>
            </a:r>
            <a:endParaRPr lang="en-US" sz="1600" dirty="0">
              <a:solidFill>
                <a:srgbClr val="000000"/>
              </a:solidFill>
              <a:effectLst/>
              <a:latin typeface="Calibri" panose="020F0502020204030204" pitchFamily="34" charset="0"/>
              <a:ea typeface="Calibri" panose="020F0502020204030204" pitchFamily="34" charset="0"/>
            </a:endParaRPr>
          </a:p>
          <a:p>
            <a:pPr marL="0" marR="0">
              <a:lnSpc>
                <a:spcPct val="107000"/>
              </a:lnSpc>
              <a:spcBef>
                <a:spcPts val="0"/>
              </a:spcBef>
              <a:spcAft>
                <a:spcPts val="800"/>
              </a:spcAft>
            </a:pPr>
            <a:r>
              <a:rPr lang="en-US" sz="1200" dirty="0">
                <a:solidFill>
                  <a:srgbClr val="000000"/>
                </a:solidFill>
                <a:effectLst/>
                <a:latin typeface="Times New Roman" panose="02020603050405020304" pitchFamily="18" charset="0"/>
                <a:ea typeface="Times New Roman" panose="02020603050405020304" pitchFamily="18" charset="0"/>
              </a:rPr>
              <a:t>Improved end-user skills post-training</a:t>
            </a:r>
            <a:endParaRPr lang="en-US" sz="1600" dirty="0">
              <a:solidFill>
                <a:srgbClr val="000000"/>
              </a:solidFill>
              <a:effectLst/>
              <a:latin typeface="Calibri" panose="020F0502020204030204" pitchFamily="34" charset="0"/>
              <a:ea typeface="Calibri" panose="020F0502020204030204" pitchFamily="34" charset="0"/>
            </a:endParaRPr>
          </a:p>
          <a:p>
            <a:pPr marL="342900" marR="0" lvl="0" indent="-342900">
              <a:spcBef>
                <a:spcPts val="0"/>
              </a:spcBef>
              <a:spcAft>
                <a:spcPts val="0"/>
              </a:spcAft>
              <a:buFont typeface="Arial" panose="020B0604020202020204" pitchFamily="34" charset="0"/>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Improved confidence for users to transit to the live CPIMS</a:t>
            </a:r>
            <a:endParaRPr lang="en-US"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0"/>
              </a:spcBef>
              <a:spcAft>
                <a:spcPts val="0"/>
              </a:spcAft>
              <a:buFont typeface="Arial" panose="020B0604020202020204" pitchFamily="34" charset="0"/>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Helpdesk through WhatsApp Group for users to exchange info </a:t>
            </a:r>
            <a:endParaRPr lang="en-US" dirty="0">
              <a:effectLst/>
              <a:latin typeface="Arial" panose="020B0604020202020204" pitchFamily="34" charset="0"/>
              <a:ea typeface="Arial" panose="020B0604020202020204" pitchFamily="34" charset="0"/>
              <a:cs typeface="Arial" panose="020B0604020202020204" pitchFamily="34" charset="0"/>
            </a:endParaRPr>
          </a:p>
          <a:p>
            <a:pPr marL="342900" lvl="0" indent="-342900">
              <a:buFont typeface="Arial" panose="020B0604020202020204" pitchFamily="34" charset="0"/>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CPIMS readiness index for the counties and sub counties</a:t>
            </a:r>
            <a:endParaRPr lang="en-US" dirty="0">
              <a:effectLst/>
              <a:latin typeface="Arial" panose="020B0604020202020204" pitchFamily="34" charset="0"/>
              <a:ea typeface="Arial" panose="020B0604020202020204" pitchFamily="34" charset="0"/>
              <a:cs typeface="Arial" panose="020B0604020202020204" pitchFamily="34" charset="0"/>
            </a:endParaRPr>
          </a:p>
          <a:p>
            <a:pPr marL="0" marR="0">
              <a:lnSpc>
                <a:spcPct val="107000"/>
              </a:lnSpc>
              <a:spcBef>
                <a:spcPts val="0"/>
              </a:spcBef>
              <a:spcAft>
                <a:spcPts val="800"/>
              </a:spcAft>
            </a:pPr>
            <a:r>
              <a:rPr lang="en-US" sz="1200" dirty="0">
                <a:solidFill>
                  <a:srgbClr val="000000"/>
                </a:solidFill>
                <a:effectLst/>
                <a:latin typeface="Times New Roman" panose="02020603050405020304" pitchFamily="18" charset="0"/>
                <a:ea typeface="Times New Roman" panose="02020603050405020304" pitchFamily="18" charset="0"/>
              </a:rPr>
              <a:t>CPIMS startup (live system)</a:t>
            </a:r>
            <a:endParaRPr lang="en-US" sz="1600" dirty="0">
              <a:solidFill>
                <a:srgbClr val="000000"/>
              </a:solidFill>
              <a:effectLst/>
              <a:latin typeface="Calibri" panose="020F0502020204030204" pitchFamily="34" charset="0"/>
              <a:ea typeface="Calibri" panose="020F0502020204030204" pitchFamily="34" charset="0"/>
            </a:endParaRPr>
          </a:p>
          <a:p>
            <a:pPr marL="0" marR="0">
              <a:lnSpc>
                <a:spcPct val="107000"/>
              </a:lnSpc>
              <a:spcBef>
                <a:spcPts val="0"/>
              </a:spcBef>
              <a:spcAft>
                <a:spcPts val="800"/>
              </a:spcAft>
            </a:pPr>
            <a:r>
              <a:rPr lang="en-US" sz="1200" dirty="0">
                <a:solidFill>
                  <a:srgbClr val="000000"/>
                </a:solidFill>
                <a:effectLst/>
                <a:latin typeface="Times New Roman" panose="02020603050405020304" pitchFamily="18" charset="0"/>
                <a:ea typeface="Times New Roman" panose="02020603050405020304" pitchFamily="18" charset="0"/>
              </a:rPr>
              <a:t>All end-users are migrated to the live system</a:t>
            </a:r>
            <a:endParaRPr lang="en-US" sz="1600" dirty="0">
              <a:solidFill>
                <a:srgbClr val="000000"/>
              </a:solidFill>
              <a:effectLst/>
              <a:latin typeface="Calibri" panose="020F0502020204030204" pitchFamily="34" charset="0"/>
              <a:ea typeface="Calibri" panose="020F0502020204030204" pitchFamily="34" charset="0"/>
            </a:endParaRPr>
          </a:p>
          <a:p>
            <a:pPr marL="342900" marR="0" lvl="0" indent="-342900">
              <a:spcBef>
                <a:spcPts val="0"/>
              </a:spcBef>
              <a:spcAft>
                <a:spcPts val="0"/>
              </a:spcAft>
              <a:buFont typeface="Arial" panose="020B0604020202020204" pitchFamily="34" charset="0"/>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All CP officer and stakeholders have login credentials</a:t>
            </a:r>
            <a:endParaRPr lang="en-US" dirty="0">
              <a:effectLst/>
              <a:latin typeface="Arial" panose="020B0604020202020204" pitchFamily="34" charset="0"/>
              <a:ea typeface="Arial" panose="020B0604020202020204" pitchFamily="34" charset="0"/>
              <a:cs typeface="Arial" panose="020B0604020202020204" pitchFamily="34" charset="0"/>
            </a:endParaRPr>
          </a:p>
          <a:p>
            <a:pPr marL="342900" lvl="0" indent="-342900">
              <a:buFont typeface="Arial" panose="020B0604020202020204" pitchFamily="34" charset="0"/>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First login and case entry into the system.</a:t>
            </a:r>
            <a:endParaRPr lang="en-US" dirty="0">
              <a:effectLst/>
              <a:latin typeface="Arial" panose="020B0604020202020204" pitchFamily="34" charset="0"/>
              <a:ea typeface="Arial" panose="020B0604020202020204" pitchFamily="34" charset="0"/>
              <a:cs typeface="Arial" panose="020B0604020202020204" pitchFamily="34" charset="0"/>
            </a:endParaRPr>
          </a:p>
          <a:p>
            <a:pPr marL="0" marR="0">
              <a:lnSpc>
                <a:spcPct val="107000"/>
              </a:lnSpc>
              <a:spcBef>
                <a:spcPts val="0"/>
              </a:spcBef>
              <a:spcAft>
                <a:spcPts val="800"/>
              </a:spcAft>
            </a:pPr>
            <a:r>
              <a:rPr lang="en-US" sz="1200" dirty="0">
                <a:solidFill>
                  <a:srgbClr val="000000"/>
                </a:solidFill>
                <a:effectLst/>
                <a:latin typeface="Times New Roman" panose="02020603050405020304" pitchFamily="18" charset="0"/>
                <a:ea typeface="Times New Roman" panose="02020603050405020304" pitchFamily="18" charset="0"/>
              </a:rPr>
              <a:t>Mentorship </a:t>
            </a:r>
            <a:endParaRPr lang="en-US" sz="1600" dirty="0">
              <a:solidFill>
                <a:srgbClr val="000000"/>
              </a:solidFill>
              <a:effectLst/>
              <a:latin typeface="Calibri" panose="020F0502020204030204" pitchFamily="34" charset="0"/>
              <a:ea typeface="Calibri" panose="020F0502020204030204" pitchFamily="34" charset="0"/>
            </a:endParaRPr>
          </a:p>
          <a:p>
            <a:pPr marL="0" marR="0">
              <a:lnSpc>
                <a:spcPct val="107000"/>
              </a:lnSpc>
              <a:spcBef>
                <a:spcPts val="0"/>
              </a:spcBef>
              <a:spcAft>
                <a:spcPts val="800"/>
              </a:spcAft>
            </a:pPr>
            <a:r>
              <a:rPr lang="en-US" sz="1200" dirty="0">
                <a:solidFill>
                  <a:srgbClr val="000000"/>
                </a:solidFill>
                <a:effectLst/>
                <a:latin typeface="Times New Roman" panose="02020603050405020304" pitchFamily="18" charset="0"/>
                <a:ea typeface="Times New Roman" panose="02020603050405020304" pitchFamily="18" charset="0"/>
              </a:rPr>
              <a:t>CPIMS mentorship visits by the county and HQ</a:t>
            </a:r>
            <a:endParaRPr lang="en-US" sz="1600" dirty="0">
              <a:solidFill>
                <a:srgbClr val="000000"/>
              </a:solidFill>
              <a:effectLst/>
              <a:latin typeface="Calibri" panose="020F0502020204030204" pitchFamily="34" charset="0"/>
              <a:ea typeface="Calibri" panose="020F0502020204030204" pitchFamily="34" charset="0"/>
            </a:endParaRPr>
          </a:p>
          <a:p>
            <a:pPr marL="342900" marR="0" lvl="0" indent="-342900">
              <a:spcBef>
                <a:spcPts val="0"/>
              </a:spcBef>
              <a:spcAft>
                <a:spcPts val="0"/>
              </a:spcAft>
              <a:buFont typeface="Arial" panose="020B0604020202020204" pitchFamily="34" charset="0"/>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Improved competence in use of CPIMS </a:t>
            </a:r>
            <a:endParaRPr lang="en-US" dirty="0">
              <a:effectLst/>
              <a:latin typeface="Arial" panose="020B0604020202020204" pitchFamily="34" charset="0"/>
              <a:ea typeface="Arial" panose="020B0604020202020204" pitchFamily="34" charset="0"/>
              <a:cs typeface="Arial" panose="020B0604020202020204" pitchFamily="34" charset="0"/>
            </a:endParaRPr>
          </a:p>
          <a:p>
            <a:pPr marL="342900" marR="0" lvl="0" indent="-342900">
              <a:spcBef>
                <a:spcPts val="0"/>
              </a:spcBef>
              <a:spcAft>
                <a:spcPts val="0"/>
              </a:spcAft>
              <a:buFont typeface="Arial" panose="020B0604020202020204" pitchFamily="34" charset="0"/>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Entry of quality data in CPIMS </a:t>
            </a:r>
            <a:endParaRPr lang="en-US" dirty="0">
              <a:effectLst/>
              <a:latin typeface="Arial" panose="020B0604020202020204" pitchFamily="34" charset="0"/>
              <a:ea typeface="Arial" panose="020B0604020202020204" pitchFamily="34" charset="0"/>
              <a:cs typeface="Arial" panose="020B0604020202020204" pitchFamily="34" charset="0"/>
            </a:endParaRPr>
          </a:p>
          <a:p>
            <a:pPr marL="342900" lvl="0" indent="-342900">
              <a:buFont typeface="Arial" panose="020B0604020202020204" pitchFamily="34" charset="0"/>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Availability of usage statistics for monitoring of system use</a:t>
            </a:r>
            <a:endParaRPr lang="en-US" dirty="0">
              <a:effectLst/>
              <a:latin typeface="Arial" panose="020B0604020202020204" pitchFamily="34" charset="0"/>
              <a:ea typeface="Arial" panose="020B0604020202020204" pitchFamily="34" charset="0"/>
              <a:cs typeface="Arial" panose="020B0604020202020204" pitchFamily="34" charset="0"/>
            </a:endParaRPr>
          </a:p>
          <a:p>
            <a:pPr marL="0" marR="0">
              <a:lnSpc>
                <a:spcPct val="107000"/>
              </a:lnSpc>
              <a:spcBef>
                <a:spcPts val="0"/>
              </a:spcBef>
              <a:spcAft>
                <a:spcPts val="800"/>
              </a:spcAft>
            </a:pPr>
            <a:r>
              <a:rPr lang="en-US" sz="1200" dirty="0">
                <a:solidFill>
                  <a:srgbClr val="000000"/>
                </a:solidFill>
                <a:effectLst/>
                <a:latin typeface="Times New Roman" panose="02020603050405020304" pitchFamily="18" charset="0"/>
                <a:ea typeface="Times New Roman" panose="02020603050405020304" pitchFamily="18" charset="0"/>
              </a:rPr>
              <a:t>Baseline RDQA and Performance Improvement Plans</a:t>
            </a:r>
            <a:endParaRPr lang="en-US" sz="1600" dirty="0">
              <a:solidFill>
                <a:srgbClr val="000000"/>
              </a:solidFill>
              <a:effectLst/>
              <a:latin typeface="Calibri" panose="020F0502020204030204" pitchFamily="34" charset="0"/>
              <a:ea typeface="Calibri" panose="020F0502020204030204" pitchFamily="34" charset="0"/>
            </a:endParaRPr>
          </a:p>
          <a:p>
            <a:pPr marL="0" marR="0">
              <a:lnSpc>
                <a:spcPct val="107000"/>
              </a:lnSpc>
              <a:spcBef>
                <a:spcPts val="0"/>
              </a:spcBef>
              <a:spcAft>
                <a:spcPts val="800"/>
              </a:spcAft>
            </a:pPr>
            <a:r>
              <a:rPr lang="en-US" sz="1200" dirty="0">
                <a:solidFill>
                  <a:srgbClr val="000000"/>
                </a:solidFill>
                <a:effectLst/>
                <a:latin typeface="Times New Roman" panose="02020603050405020304" pitchFamily="18" charset="0"/>
                <a:ea typeface="Times New Roman" panose="02020603050405020304" pitchFamily="18" charset="0"/>
              </a:rPr>
              <a:t>Quarterly data quality assessment in all CPIMS counties</a:t>
            </a:r>
            <a:endParaRPr lang="en-US" sz="1600" dirty="0">
              <a:solidFill>
                <a:srgbClr val="000000"/>
              </a:solidFill>
              <a:effectLst/>
              <a:latin typeface="Calibri" panose="020F0502020204030204" pitchFamily="34" charset="0"/>
              <a:ea typeface="Calibri" panose="020F0502020204030204" pitchFamily="34" charset="0"/>
            </a:endParaRPr>
          </a:p>
          <a:p>
            <a:pPr marL="342900" lvl="0" indent="-342900">
              <a:buFont typeface="Arial" panose="020B0604020202020204" pitchFamily="34" charset="0"/>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SMART action plans on data quality improvement at the sub counties</a:t>
            </a:r>
            <a:endParaRPr lang="en-US" dirty="0">
              <a:effectLst/>
              <a:latin typeface="Arial" panose="020B0604020202020204" pitchFamily="34" charset="0"/>
              <a:ea typeface="Arial" panose="020B0604020202020204" pitchFamily="34" charset="0"/>
              <a:cs typeface="Arial" panose="020B0604020202020204" pitchFamily="34" charset="0"/>
            </a:endParaRPr>
          </a:p>
          <a:p>
            <a:pPr marL="0" marR="0">
              <a:lnSpc>
                <a:spcPct val="107000"/>
              </a:lnSpc>
              <a:spcBef>
                <a:spcPts val="0"/>
              </a:spcBef>
              <a:spcAft>
                <a:spcPts val="800"/>
              </a:spcAft>
            </a:pPr>
            <a:r>
              <a:rPr lang="en-US" sz="1200" dirty="0">
                <a:solidFill>
                  <a:srgbClr val="000000"/>
                </a:solidFill>
                <a:effectLst/>
                <a:latin typeface="Times New Roman" panose="02020603050405020304" pitchFamily="18" charset="0"/>
                <a:ea typeface="Times New Roman" panose="02020603050405020304" pitchFamily="18" charset="0"/>
              </a:rPr>
              <a:t>Data demand and use (DDU)</a:t>
            </a:r>
            <a:endParaRPr lang="en-US" sz="1600" dirty="0">
              <a:solidFill>
                <a:srgbClr val="000000"/>
              </a:solidFill>
              <a:effectLst/>
              <a:latin typeface="Calibri" panose="020F0502020204030204" pitchFamily="34" charset="0"/>
              <a:ea typeface="Calibri" panose="020F0502020204030204" pitchFamily="34" charset="0"/>
            </a:endParaRPr>
          </a:p>
          <a:p>
            <a:pPr marL="0" marR="0">
              <a:lnSpc>
                <a:spcPct val="107000"/>
              </a:lnSpc>
              <a:spcBef>
                <a:spcPts val="0"/>
              </a:spcBef>
              <a:spcAft>
                <a:spcPts val="800"/>
              </a:spcAft>
            </a:pPr>
            <a:r>
              <a:rPr lang="en-US" sz="1200" dirty="0">
                <a:solidFill>
                  <a:srgbClr val="000000"/>
                </a:solidFill>
                <a:effectLst/>
                <a:latin typeface="Times New Roman" panose="02020603050405020304" pitchFamily="18" charset="0"/>
                <a:ea typeface="Times New Roman" panose="02020603050405020304" pitchFamily="18" charset="0"/>
              </a:rPr>
              <a:t>Fully adopted DDU framework for CPIMS and CP </a:t>
            </a:r>
            <a:endParaRPr lang="en-US" sz="1600" dirty="0">
              <a:solidFill>
                <a:srgbClr val="000000"/>
              </a:solidFill>
              <a:effectLst/>
              <a:latin typeface="Calibri" panose="020F0502020204030204" pitchFamily="34" charset="0"/>
              <a:ea typeface="Calibri" panose="020F0502020204030204" pitchFamily="34" charset="0"/>
            </a:endParaRPr>
          </a:p>
          <a:p>
            <a:pPr marL="0" marR="0">
              <a:lnSpc>
                <a:spcPct val="107000"/>
              </a:lnSpc>
              <a:spcBef>
                <a:spcPts val="0"/>
              </a:spcBef>
              <a:spcAft>
                <a:spcPts val="800"/>
              </a:spcAft>
            </a:pPr>
            <a:r>
              <a:rPr lang="en-US" sz="1200" dirty="0">
                <a:solidFill>
                  <a:srgbClr val="000000"/>
                </a:solidFill>
                <a:effectLst/>
                <a:latin typeface="Times New Roman" panose="02020603050405020304" pitchFamily="18" charset="0"/>
                <a:ea typeface="Times New Roman" panose="02020603050405020304" pitchFamily="18" charset="0"/>
              </a:rPr>
              <a:t> </a:t>
            </a:r>
            <a:endParaRPr lang="en-US" sz="1600" dirty="0">
              <a:solidFill>
                <a:srgbClr val="000000"/>
              </a:solidFill>
              <a:effectLst/>
              <a:latin typeface="Calibri" panose="020F0502020204030204" pitchFamily="34" charset="0"/>
              <a:ea typeface="Calibri" panose="020F0502020204030204" pitchFamily="34" charset="0"/>
            </a:endParaRPr>
          </a:p>
          <a:p>
            <a:pPr marL="342900" marR="0" lvl="0" indent="-342900">
              <a:spcBef>
                <a:spcPts val="0"/>
              </a:spcBef>
              <a:spcAft>
                <a:spcPts val="0"/>
              </a:spcAft>
              <a:buFont typeface="Arial" panose="020B0604020202020204" pitchFamily="34" charset="0"/>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Develop a guideline for the data use at all levels of CP service delivery </a:t>
            </a:r>
            <a:endParaRPr lang="en-US" dirty="0">
              <a:effectLst/>
              <a:latin typeface="Arial" panose="020B0604020202020204" pitchFamily="34" charset="0"/>
              <a:ea typeface="Arial" panose="020B0604020202020204" pitchFamily="34" charset="0"/>
              <a:cs typeface="Arial" panose="020B0604020202020204" pitchFamily="34" charset="0"/>
            </a:endParaRPr>
          </a:p>
          <a:p>
            <a:pPr marL="342900" lvl="0" indent="-342900">
              <a:buFont typeface="Arial" panose="020B0604020202020204" pitchFamily="34" charset="0"/>
              <a:buChar char="●"/>
            </a:pPr>
            <a:r>
              <a:rPr lang="en-US" sz="1200" dirty="0">
                <a:effectLst/>
                <a:latin typeface="Times New Roman" panose="02020603050405020304" pitchFamily="18" charset="0"/>
                <a:ea typeface="Times New Roman" panose="02020603050405020304" pitchFamily="18" charset="0"/>
                <a:cs typeface="Arial" panose="020B0604020202020204" pitchFamily="34" charset="0"/>
              </a:rPr>
              <a:t>Identify opportunities for data use in decision making at both National and sub national levels</a:t>
            </a:r>
            <a:endParaRPr lang="en-US" dirty="0">
              <a:effectLst/>
              <a:latin typeface="Arial" panose="020B0604020202020204" pitchFamily="34" charset="0"/>
              <a:ea typeface="Arial" panose="020B0604020202020204" pitchFamily="34" charset="0"/>
              <a:cs typeface="Arial" panose="020B0604020202020204" pitchFamily="34" charset="0"/>
            </a:endParaRPr>
          </a:p>
        </p:txBody>
      </p:sp>
      <p:sp>
        <p:nvSpPr>
          <p:cNvPr id="4" name="Header Placeholder 3"/>
          <p:cNvSpPr>
            <a:spLocks noGrp="1"/>
          </p:cNvSpPr>
          <p:nvPr>
            <p:ph type="hdr" sz="quarter" idx="10"/>
          </p:nvPr>
        </p:nvSpPr>
        <p:spPr/>
        <p:txBody>
          <a:bodyPr/>
          <a:lstStyle/>
          <a:p>
            <a:r>
              <a:rPr lang="en-US"/>
              <a:t>Child Protection Information Management System(CPIMS)</a:t>
            </a:r>
          </a:p>
        </p:txBody>
      </p:sp>
      <p:sp>
        <p:nvSpPr>
          <p:cNvPr id="5" name="Slide Number Placeholder 4"/>
          <p:cNvSpPr>
            <a:spLocks noGrp="1"/>
          </p:cNvSpPr>
          <p:nvPr>
            <p:ph type="sldNum" sz="quarter" idx="11"/>
          </p:nvPr>
        </p:nvSpPr>
        <p:spPr/>
        <p:txBody>
          <a:bodyPr/>
          <a:lstStyle/>
          <a:p>
            <a:fld id="{FF66B593-693E-475F-BC23-30E1FF2F2DE2}" type="slidenum">
              <a:rPr lang="en-US" smtClean="0"/>
              <a:t>15</a:t>
            </a:fld>
            <a:endParaRPr lang="en-US"/>
          </a:p>
        </p:txBody>
      </p:sp>
    </p:spTree>
    <p:extLst>
      <p:ext uri="{BB962C8B-B14F-4D97-AF65-F5344CB8AC3E}">
        <p14:creationId xmlns:p14="http://schemas.microsoft.com/office/powerpoint/2010/main" val="328861006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The system has been deployed in 43 out of 47 counties. Will have been rolled out to all the counties by end of the year. Training of last 4 counties currently underway. Government looking to transition all reporting to be through the system by end of March 2020.</a:t>
            </a:r>
          </a:p>
          <a:p>
            <a:endParaRPr lang="en-US" dirty="0"/>
          </a:p>
        </p:txBody>
      </p:sp>
      <p:sp>
        <p:nvSpPr>
          <p:cNvPr id="4" name="Header Placeholder 3"/>
          <p:cNvSpPr>
            <a:spLocks noGrp="1"/>
          </p:cNvSpPr>
          <p:nvPr>
            <p:ph type="hdr" sz="quarter" idx="10"/>
          </p:nvPr>
        </p:nvSpPr>
        <p:spPr/>
        <p:txBody>
          <a:bodyPr/>
          <a:lstStyle/>
          <a:p>
            <a:r>
              <a:rPr lang="en-US"/>
              <a:t>Child Protection Information Management System(CPIMS)</a:t>
            </a:r>
          </a:p>
        </p:txBody>
      </p:sp>
      <p:sp>
        <p:nvSpPr>
          <p:cNvPr id="5" name="Slide Number Placeholder 4"/>
          <p:cNvSpPr>
            <a:spLocks noGrp="1"/>
          </p:cNvSpPr>
          <p:nvPr>
            <p:ph type="sldNum" sz="quarter" idx="11"/>
          </p:nvPr>
        </p:nvSpPr>
        <p:spPr/>
        <p:txBody>
          <a:bodyPr/>
          <a:lstStyle/>
          <a:p>
            <a:fld id="{FF66B593-693E-475F-BC23-30E1FF2F2DE2}" type="slidenum">
              <a:rPr lang="en-US" smtClean="0"/>
              <a:t>18</a:t>
            </a:fld>
            <a:endParaRPr lang="en-US"/>
          </a:p>
        </p:txBody>
      </p:sp>
    </p:spTree>
    <p:extLst>
      <p:ext uri="{BB962C8B-B14F-4D97-AF65-F5344CB8AC3E}">
        <p14:creationId xmlns:p14="http://schemas.microsoft.com/office/powerpoint/2010/main" val="21062020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Header Placeholder 3"/>
          <p:cNvSpPr>
            <a:spLocks noGrp="1"/>
          </p:cNvSpPr>
          <p:nvPr>
            <p:ph type="hdr" sz="quarter" idx="10"/>
          </p:nvPr>
        </p:nvSpPr>
        <p:spPr/>
        <p:txBody>
          <a:bodyPr/>
          <a:lstStyle/>
          <a:p>
            <a:r>
              <a:rPr lang="en-US"/>
              <a:t>Child Protection Information Management System(CPIMS)</a:t>
            </a:r>
          </a:p>
        </p:txBody>
      </p:sp>
      <p:sp>
        <p:nvSpPr>
          <p:cNvPr id="5" name="Slide Number Placeholder 4"/>
          <p:cNvSpPr>
            <a:spLocks noGrp="1"/>
          </p:cNvSpPr>
          <p:nvPr>
            <p:ph type="sldNum" sz="quarter" idx="11"/>
          </p:nvPr>
        </p:nvSpPr>
        <p:spPr/>
        <p:txBody>
          <a:bodyPr/>
          <a:lstStyle/>
          <a:p>
            <a:fld id="{FF66B593-693E-475F-BC23-30E1FF2F2DE2}" type="slidenum">
              <a:rPr lang="en-US" smtClean="0"/>
              <a:t>19</a:t>
            </a:fld>
            <a:endParaRPr lang="en-US"/>
          </a:p>
        </p:txBody>
      </p:sp>
    </p:spTree>
    <p:extLst>
      <p:ext uri="{BB962C8B-B14F-4D97-AF65-F5344CB8AC3E}">
        <p14:creationId xmlns:p14="http://schemas.microsoft.com/office/powerpoint/2010/main" val="127876654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kern="1200" dirty="0">
                <a:solidFill>
                  <a:schemeClr val="tx1"/>
                </a:solidFill>
                <a:effectLst/>
                <a:latin typeface="+mn-lt"/>
                <a:ea typeface="+mn-ea"/>
                <a:cs typeface="+mn-cs"/>
              </a:rPr>
              <a:t>The CPIMS system from inception, development and roll out, the partners has ensured that it has remained government owned, government led, and supported. This has ensured that government has remained central to the development and evolution of the system</a:t>
            </a:r>
          </a:p>
          <a:p>
            <a:r>
              <a:rPr lang="en-US" sz="1200" kern="1200" dirty="0">
                <a:solidFill>
                  <a:schemeClr val="tx1"/>
                </a:solidFill>
                <a:effectLst/>
                <a:latin typeface="+mn-lt"/>
                <a:ea typeface="+mn-ea"/>
                <a:cs typeface="+mn-cs"/>
              </a:rPr>
              <a:t>Stakeholder engagement – The process has been all inclusive with a TWG that supports the technical work, steering committee to oversee the vision and resources mobilization and ICT task force for the development work. This, together with major donors aligning support to the same, has ensured broad buy in.</a:t>
            </a:r>
          </a:p>
          <a:p>
            <a:endParaRPr lang="en-US" dirty="0"/>
          </a:p>
        </p:txBody>
      </p:sp>
      <p:sp>
        <p:nvSpPr>
          <p:cNvPr id="4" name="Slide Number Placeholder 3"/>
          <p:cNvSpPr>
            <a:spLocks noGrp="1"/>
          </p:cNvSpPr>
          <p:nvPr>
            <p:ph type="sldNum" sz="quarter" idx="10"/>
          </p:nvPr>
        </p:nvSpPr>
        <p:spPr/>
        <p:txBody>
          <a:bodyPr/>
          <a:lstStyle/>
          <a:p>
            <a:fld id="{FF66B593-693E-475F-BC23-30E1FF2F2DE2}" type="slidenum">
              <a:rPr lang="en-US" smtClean="0"/>
              <a:t>20</a:t>
            </a:fld>
            <a:endParaRPr lang="en-US"/>
          </a:p>
        </p:txBody>
      </p:sp>
      <p:sp>
        <p:nvSpPr>
          <p:cNvPr id="5" name="Header Placeholder 4"/>
          <p:cNvSpPr>
            <a:spLocks noGrp="1"/>
          </p:cNvSpPr>
          <p:nvPr>
            <p:ph type="hdr" sz="quarter" idx="11"/>
          </p:nvPr>
        </p:nvSpPr>
        <p:spPr/>
        <p:txBody>
          <a:bodyPr/>
          <a:lstStyle/>
          <a:p>
            <a:r>
              <a:rPr lang="en-US"/>
              <a:t>Child Protection Information Management System(CPIMS)</a:t>
            </a:r>
          </a:p>
        </p:txBody>
      </p:sp>
    </p:spTree>
    <p:extLst>
      <p:ext uri="{BB962C8B-B14F-4D97-AF65-F5344CB8AC3E}">
        <p14:creationId xmlns:p14="http://schemas.microsoft.com/office/powerpoint/2010/main" val="42409819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3872062D-A530-4A84-917B-F9A6DB4EFEC3}" type="datetime1">
              <a:rPr lang="en-US" smtClean="0"/>
              <a:t>1/28/2020</a:t>
            </a:fld>
            <a:endParaRPr lang="en-US"/>
          </a:p>
        </p:txBody>
      </p:sp>
      <p:sp>
        <p:nvSpPr>
          <p:cNvPr id="5" name="Footer Placeholder 4"/>
          <p:cNvSpPr>
            <a:spLocks noGrp="1"/>
          </p:cNvSpPr>
          <p:nvPr>
            <p:ph type="ftr" sz="quarter" idx="11"/>
          </p:nvPr>
        </p:nvSpPr>
        <p:spPr/>
        <p:txBody>
          <a:bodyPr/>
          <a:lstStyle/>
          <a:p>
            <a:r>
              <a:rPr lang="en-US"/>
              <a:t>Child Protection Information Management System-CPIMS</a:t>
            </a:r>
          </a:p>
        </p:txBody>
      </p:sp>
      <p:sp>
        <p:nvSpPr>
          <p:cNvPr id="6" name="Slide Number Placeholder 5"/>
          <p:cNvSpPr>
            <a:spLocks noGrp="1"/>
          </p:cNvSpPr>
          <p:nvPr>
            <p:ph type="sldNum" sz="quarter" idx="12"/>
          </p:nvPr>
        </p:nvSpPr>
        <p:spPr/>
        <p:txBody>
          <a:bodyPr/>
          <a:lstStyle/>
          <a:p>
            <a:fld id="{F8BFA799-E1F7-4F3D-B84E-3B28303DB992}" type="slidenum">
              <a:rPr lang="en-US" smtClean="0"/>
              <a:t>‹#›</a:t>
            </a:fld>
            <a:endParaRPr lang="en-US"/>
          </a:p>
        </p:txBody>
      </p:sp>
    </p:spTree>
    <p:extLst>
      <p:ext uri="{BB962C8B-B14F-4D97-AF65-F5344CB8AC3E}">
        <p14:creationId xmlns:p14="http://schemas.microsoft.com/office/powerpoint/2010/main" val="3404956884"/>
      </p:ext>
    </p:extLst>
  </p:cSld>
  <p:clrMapOvr>
    <a:masterClrMapping/>
  </p:clrMapOvr>
  <mc:AlternateContent xmlns:mc="http://schemas.openxmlformats.org/markup-compatibility/2006" xmlns:p14="http://schemas.microsoft.com/office/powerpoint/2010/main">
    <mc:Choice Requires="p14">
      <p:transition spd="slow" p14:dur="5000" advTm="10000">
        <p14:reveal/>
      </p:transition>
    </mc:Choice>
    <mc:Fallback xmlns="">
      <p:transition spd="slow" advTm="10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6C18AEC-DE01-48D2-A46C-B331135A9569}" type="datetime1">
              <a:rPr lang="en-US" smtClean="0"/>
              <a:t>1/28/2020</a:t>
            </a:fld>
            <a:endParaRPr lang="en-US"/>
          </a:p>
        </p:txBody>
      </p:sp>
      <p:sp>
        <p:nvSpPr>
          <p:cNvPr id="5" name="Footer Placeholder 4"/>
          <p:cNvSpPr>
            <a:spLocks noGrp="1"/>
          </p:cNvSpPr>
          <p:nvPr>
            <p:ph type="ftr" sz="quarter" idx="11"/>
          </p:nvPr>
        </p:nvSpPr>
        <p:spPr/>
        <p:txBody>
          <a:bodyPr/>
          <a:lstStyle/>
          <a:p>
            <a:r>
              <a:rPr lang="en-US"/>
              <a:t>Child Protection Information Management System-CPIMS</a:t>
            </a:r>
          </a:p>
        </p:txBody>
      </p:sp>
      <p:sp>
        <p:nvSpPr>
          <p:cNvPr id="6" name="Slide Number Placeholder 5"/>
          <p:cNvSpPr>
            <a:spLocks noGrp="1"/>
          </p:cNvSpPr>
          <p:nvPr>
            <p:ph type="sldNum" sz="quarter" idx="12"/>
          </p:nvPr>
        </p:nvSpPr>
        <p:spPr/>
        <p:txBody>
          <a:bodyPr/>
          <a:lstStyle/>
          <a:p>
            <a:fld id="{F8BFA799-E1F7-4F3D-B84E-3B28303DB992}" type="slidenum">
              <a:rPr lang="en-US" smtClean="0"/>
              <a:t>‹#›</a:t>
            </a:fld>
            <a:endParaRPr lang="en-US"/>
          </a:p>
        </p:txBody>
      </p:sp>
    </p:spTree>
    <p:extLst>
      <p:ext uri="{BB962C8B-B14F-4D97-AF65-F5344CB8AC3E}">
        <p14:creationId xmlns:p14="http://schemas.microsoft.com/office/powerpoint/2010/main" val="3470182038"/>
      </p:ext>
    </p:extLst>
  </p:cSld>
  <p:clrMapOvr>
    <a:masterClrMapping/>
  </p:clrMapOvr>
  <mc:AlternateContent xmlns:mc="http://schemas.openxmlformats.org/markup-compatibility/2006" xmlns:p14="http://schemas.microsoft.com/office/powerpoint/2010/main">
    <mc:Choice Requires="p14">
      <p:transition spd="slow" p14:dur="5000" advTm="10000">
        <p14:reveal/>
      </p:transition>
    </mc:Choice>
    <mc:Fallback xmlns="">
      <p:transition spd="slow" advTm="10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670F52C-8C8E-44BD-9840-3E20D8EB3FB4}" type="datetime1">
              <a:rPr lang="en-US" smtClean="0"/>
              <a:t>1/28/2020</a:t>
            </a:fld>
            <a:endParaRPr lang="en-US"/>
          </a:p>
        </p:txBody>
      </p:sp>
      <p:sp>
        <p:nvSpPr>
          <p:cNvPr id="5" name="Footer Placeholder 4"/>
          <p:cNvSpPr>
            <a:spLocks noGrp="1"/>
          </p:cNvSpPr>
          <p:nvPr>
            <p:ph type="ftr" sz="quarter" idx="11"/>
          </p:nvPr>
        </p:nvSpPr>
        <p:spPr/>
        <p:txBody>
          <a:bodyPr/>
          <a:lstStyle/>
          <a:p>
            <a:r>
              <a:rPr lang="en-US"/>
              <a:t>Child Protection Information Management System-CPIMS</a:t>
            </a:r>
          </a:p>
        </p:txBody>
      </p:sp>
      <p:sp>
        <p:nvSpPr>
          <p:cNvPr id="6" name="Slide Number Placeholder 5"/>
          <p:cNvSpPr>
            <a:spLocks noGrp="1"/>
          </p:cNvSpPr>
          <p:nvPr>
            <p:ph type="sldNum" sz="quarter" idx="12"/>
          </p:nvPr>
        </p:nvSpPr>
        <p:spPr/>
        <p:txBody>
          <a:bodyPr/>
          <a:lstStyle/>
          <a:p>
            <a:fld id="{F8BFA799-E1F7-4F3D-B84E-3B28303DB992}" type="slidenum">
              <a:rPr lang="en-US" smtClean="0"/>
              <a:t>‹#›</a:t>
            </a:fld>
            <a:endParaRPr lang="en-US"/>
          </a:p>
        </p:txBody>
      </p:sp>
    </p:spTree>
    <p:extLst>
      <p:ext uri="{BB962C8B-B14F-4D97-AF65-F5344CB8AC3E}">
        <p14:creationId xmlns:p14="http://schemas.microsoft.com/office/powerpoint/2010/main" val="249732095"/>
      </p:ext>
    </p:extLst>
  </p:cSld>
  <p:clrMapOvr>
    <a:masterClrMapping/>
  </p:clrMapOvr>
  <mc:AlternateContent xmlns:mc="http://schemas.openxmlformats.org/markup-compatibility/2006" xmlns:p14="http://schemas.microsoft.com/office/powerpoint/2010/main">
    <mc:Choice Requires="p14">
      <p:transition spd="slow" p14:dur="5000" advTm="10000">
        <p14:reveal/>
      </p:transition>
    </mc:Choice>
    <mc:Fallback xmlns="">
      <p:transition spd="slow" advTm="10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CDDD10CA-2A4E-4841-BF51-0BDD1CA5D0D0}" type="datetime1">
              <a:rPr lang="en-US" smtClean="0"/>
              <a:t>1/28/2020</a:t>
            </a:fld>
            <a:endParaRPr lang="en-US"/>
          </a:p>
        </p:txBody>
      </p:sp>
      <p:sp>
        <p:nvSpPr>
          <p:cNvPr id="6" name="Footer Placeholder 5"/>
          <p:cNvSpPr>
            <a:spLocks noGrp="1"/>
          </p:cNvSpPr>
          <p:nvPr>
            <p:ph type="ftr" sz="quarter" idx="11"/>
          </p:nvPr>
        </p:nvSpPr>
        <p:spPr/>
        <p:txBody>
          <a:bodyPr/>
          <a:lstStyle/>
          <a:p>
            <a:r>
              <a:rPr lang="en-US"/>
              <a:t>Child Protection Information Management System-CPIMS</a:t>
            </a:r>
          </a:p>
        </p:txBody>
      </p:sp>
      <p:sp>
        <p:nvSpPr>
          <p:cNvPr id="7" name="Slide Number Placeholder 6"/>
          <p:cNvSpPr>
            <a:spLocks noGrp="1"/>
          </p:cNvSpPr>
          <p:nvPr>
            <p:ph type="sldNum" sz="quarter" idx="12"/>
          </p:nvPr>
        </p:nvSpPr>
        <p:spPr/>
        <p:txBody>
          <a:bodyPr/>
          <a:lstStyle/>
          <a:p>
            <a:fld id="{F8BFA799-E1F7-4F3D-B84E-3B28303DB992}" type="slidenum">
              <a:rPr lang="en-US" smtClean="0"/>
              <a:t>‹#›</a:t>
            </a:fld>
            <a:endParaRPr lang="en-US"/>
          </a:p>
        </p:txBody>
      </p:sp>
    </p:spTree>
    <p:extLst>
      <p:ext uri="{BB962C8B-B14F-4D97-AF65-F5344CB8AC3E}">
        <p14:creationId xmlns:p14="http://schemas.microsoft.com/office/powerpoint/2010/main" val="1588963290"/>
      </p:ext>
    </p:extLst>
  </p:cSld>
  <p:clrMapOvr>
    <a:masterClrMapping/>
  </p:clrMapOvr>
  <mc:AlternateContent xmlns:mc="http://schemas.openxmlformats.org/markup-compatibility/2006" xmlns:p14="http://schemas.microsoft.com/office/powerpoint/2010/main">
    <mc:Choice Requires="p14">
      <p:transition spd="slow" p14:dur="5000" advTm="10000">
        <p14:reveal/>
      </p:transition>
    </mc:Choice>
    <mc:Fallback xmlns="">
      <p:transition spd="slow" advTm="10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20AFBB4E-1FD2-4D1C-A5F2-267246D1FBF8}" type="datetime1">
              <a:rPr lang="en-US" smtClean="0"/>
              <a:t>1/28/2020</a:t>
            </a:fld>
            <a:endParaRPr lang="en-US"/>
          </a:p>
        </p:txBody>
      </p:sp>
      <p:sp>
        <p:nvSpPr>
          <p:cNvPr id="8" name="Footer Placeholder 7"/>
          <p:cNvSpPr>
            <a:spLocks noGrp="1"/>
          </p:cNvSpPr>
          <p:nvPr>
            <p:ph type="ftr" sz="quarter" idx="11"/>
          </p:nvPr>
        </p:nvSpPr>
        <p:spPr/>
        <p:txBody>
          <a:bodyPr/>
          <a:lstStyle/>
          <a:p>
            <a:r>
              <a:rPr lang="en-US"/>
              <a:t>Child Protection Information Management System-CPIMS</a:t>
            </a:r>
          </a:p>
        </p:txBody>
      </p:sp>
      <p:sp>
        <p:nvSpPr>
          <p:cNvPr id="9" name="Slide Number Placeholder 8"/>
          <p:cNvSpPr>
            <a:spLocks noGrp="1"/>
          </p:cNvSpPr>
          <p:nvPr>
            <p:ph type="sldNum" sz="quarter" idx="12"/>
          </p:nvPr>
        </p:nvSpPr>
        <p:spPr/>
        <p:txBody>
          <a:bodyPr/>
          <a:lstStyle/>
          <a:p>
            <a:fld id="{F8BFA799-E1F7-4F3D-B84E-3B28303DB992}" type="slidenum">
              <a:rPr lang="en-US" smtClean="0"/>
              <a:t>‹#›</a:t>
            </a:fld>
            <a:endParaRPr lang="en-US"/>
          </a:p>
        </p:txBody>
      </p:sp>
    </p:spTree>
    <p:extLst>
      <p:ext uri="{BB962C8B-B14F-4D97-AF65-F5344CB8AC3E}">
        <p14:creationId xmlns:p14="http://schemas.microsoft.com/office/powerpoint/2010/main" val="3972960710"/>
      </p:ext>
    </p:extLst>
  </p:cSld>
  <p:clrMapOvr>
    <a:masterClrMapping/>
  </p:clrMapOvr>
  <mc:AlternateContent xmlns:mc="http://schemas.openxmlformats.org/markup-compatibility/2006" xmlns:p14="http://schemas.microsoft.com/office/powerpoint/2010/main">
    <mc:Choice Requires="p14">
      <p:transition spd="slow" p14:dur="5000" advTm="10000">
        <p14:reveal/>
      </p:transition>
    </mc:Choice>
    <mc:Fallback xmlns="">
      <p:transition spd="slow" advTm="10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7660E76-8CA5-44C3-832D-D5E9171C3C5F}" type="datetime1">
              <a:rPr lang="en-US" smtClean="0"/>
              <a:t>1/28/2020</a:t>
            </a:fld>
            <a:endParaRPr lang="en-US"/>
          </a:p>
        </p:txBody>
      </p:sp>
      <p:sp>
        <p:nvSpPr>
          <p:cNvPr id="4" name="Footer Placeholder 3"/>
          <p:cNvSpPr>
            <a:spLocks noGrp="1"/>
          </p:cNvSpPr>
          <p:nvPr>
            <p:ph type="ftr" sz="quarter" idx="11"/>
          </p:nvPr>
        </p:nvSpPr>
        <p:spPr/>
        <p:txBody>
          <a:bodyPr/>
          <a:lstStyle/>
          <a:p>
            <a:r>
              <a:rPr lang="en-US"/>
              <a:t>Child Protection Information Management System-CPIMS</a:t>
            </a:r>
          </a:p>
        </p:txBody>
      </p:sp>
      <p:sp>
        <p:nvSpPr>
          <p:cNvPr id="5" name="Slide Number Placeholder 4"/>
          <p:cNvSpPr>
            <a:spLocks noGrp="1"/>
          </p:cNvSpPr>
          <p:nvPr>
            <p:ph type="sldNum" sz="quarter" idx="12"/>
          </p:nvPr>
        </p:nvSpPr>
        <p:spPr/>
        <p:txBody>
          <a:bodyPr/>
          <a:lstStyle/>
          <a:p>
            <a:fld id="{F8BFA799-E1F7-4F3D-B84E-3B28303DB992}" type="slidenum">
              <a:rPr lang="en-US" smtClean="0"/>
              <a:t>‹#›</a:t>
            </a:fld>
            <a:endParaRPr lang="en-US"/>
          </a:p>
        </p:txBody>
      </p:sp>
    </p:spTree>
    <p:extLst>
      <p:ext uri="{BB962C8B-B14F-4D97-AF65-F5344CB8AC3E}">
        <p14:creationId xmlns:p14="http://schemas.microsoft.com/office/powerpoint/2010/main" val="2781995507"/>
      </p:ext>
    </p:extLst>
  </p:cSld>
  <p:clrMapOvr>
    <a:masterClrMapping/>
  </p:clrMapOvr>
  <mc:AlternateContent xmlns:mc="http://schemas.openxmlformats.org/markup-compatibility/2006" xmlns:p14="http://schemas.microsoft.com/office/powerpoint/2010/main">
    <mc:Choice Requires="p14">
      <p:transition spd="slow" p14:dur="5000" advTm="10000">
        <p14:reveal/>
      </p:transition>
    </mc:Choice>
    <mc:Fallback xmlns="">
      <p:transition spd="slow" advTm="10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6C1F45B-0AB0-4CA6-B29D-B4567CBFD772}" type="datetime1">
              <a:rPr lang="en-US" smtClean="0"/>
              <a:t>1/28/2020</a:t>
            </a:fld>
            <a:endParaRPr lang="en-US"/>
          </a:p>
        </p:txBody>
      </p:sp>
      <p:sp>
        <p:nvSpPr>
          <p:cNvPr id="3" name="Footer Placeholder 2"/>
          <p:cNvSpPr>
            <a:spLocks noGrp="1"/>
          </p:cNvSpPr>
          <p:nvPr>
            <p:ph type="ftr" sz="quarter" idx="11"/>
          </p:nvPr>
        </p:nvSpPr>
        <p:spPr/>
        <p:txBody>
          <a:bodyPr/>
          <a:lstStyle/>
          <a:p>
            <a:r>
              <a:rPr lang="en-US"/>
              <a:t>Child Protection Information Management System-CPIMS</a:t>
            </a:r>
          </a:p>
        </p:txBody>
      </p:sp>
      <p:sp>
        <p:nvSpPr>
          <p:cNvPr id="4" name="Slide Number Placeholder 3"/>
          <p:cNvSpPr>
            <a:spLocks noGrp="1"/>
          </p:cNvSpPr>
          <p:nvPr>
            <p:ph type="sldNum" sz="quarter" idx="12"/>
          </p:nvPr>
        </p:nvSpPr>
        <p:spPr/>
        <p:txBody>
          <a:bodyPr/>
          <a:lstStyle/>
          <a:p>
            <a:fld id="{F8BFA799-E1F7-4F3D-B84E-3B28303DB992}" type="slidenum">
              <a:rPr lang="en-US" smtClean="0"/>
              <a:t>‹#›</a:t>
            </a:fld>
            <a:endParaRPr lang="en-US"/>
          </a:p>
        </p:txBody>
      </p:sp>
    </p:spTree>
    <p:extLst>
      <p:ext uri="{BB962C8B-B14F-4D97-AF65-F5344CB8AC3E}">
        <p14:creationId xmlns:p14="http://schemas.microsoft.com/office/powerpoint/2010/main" val="3955425863"/>
      </p:ext>
    </p:extLst>
  </p:cSld>
  <p:clrMapOvr>
    <a:masterClrMapping/>
  </p:clrMapOvr>
  <mc:AlternateContent xmlns:mc="http://schemas.openxmlformats.org/markup-compatibility/2006" xmlns:p14="http://schemas.microsoft.com/office/powerpoint/2010/main">
    <mc:Choice Requires="p14">
      <p:transition spd="slow" p14:dur="5000" advTm="10000">
        <p14:reveal/>
      </p:transition>
    </mc:Choice>
    <mc:Fallback xmlns="">
      <p:transition spd="slow" advTm="10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D5A853F-F33B-4343-922C-69FC315B0945}" type="datetime1">
              <a:rPr lang="en-US" smtClean="0"/>
              <a:t>1/28/2020</a:t>
            </a:fld>
            <a:endParaRPr lang="en-US"/>
          </a:p>
        </p:txBody>
      </p:sp>
      <p:sp>
        <p:nvSpPr>
          <p:cNvPr id="6" name="Footer Placeholder 5"/>
          <p:cNvSpPr>
            <a:spLocks noGrp="1"/>
          </p:cNvSpPr>
          <p:nvPr>
            <p:ph type="ftr" sz="quarter" idx="11"/>
          </p:nvPr>
        </p:nvSpPr>
        <p:spPr/>
        <p:txBody>
          <a:bodyPr/>
          <a:lstStyle/>
          <a:p>
            <a:r>
              <a:rPr lang="en-US"/>
              <a:t>Child Protection Information Management System-CPIMS</a:t>
            </a:r>
          </a:p>
        </p:txBody>
      </p:sp>
      <p:sp>
        <p:nvSpPr>
          <p:cNvPr id="7" name="Slide Number Placeholder 6"/>
          <p:cNvSpPr>
            <a:spLocks noGrp="1"/>
          </p:cNvSpPr>
          <p:nvPr>
            <p:ph type="sldNum" sz="quarter" idx="12"/>
          </p:nvPr>
        </p:nvSpPr>
        <p:spPr/>
        <p:txBody>
          <a:bodyPr/>
          <a:lstStyle/>
          <a:p>
            <a:fld id="{F8BFA799-E1F7-4F3D-B84E-3B28303DB992}" type="slidenum">
              <a:rPr lang="en-US" smtClean="0"/>
              <a:t>‹#›</a:t>
            </a:fld>
            <a:endParaRPr lang="en-US"/>
          </a:p>
        </p:txBody>
      </p:sp>
    </p:spTree>
    <p:extLst>
      <p:ext uri="{BB962C8B-B14F-4D97-AF65-F5344CB8AC3E}">
        <p14:creationId xmlns:p14="http://schemas.microsoft.com/office/powerpoint/2010/main" val="1789462650"/>
      </p:ext>
    </p:extLst>
  </p:cSld>
  <p:clrMapOvr>
    <a:masterClrMapping/>
  </p:clrMapOvr>
  <mc:AlternateContent xmlns:mc="http://schemas.openxmlformats.org/markup-compatibility/2006" xmlns:p14="http://schemas.microsoft.com/office/powerpoint/2010/main">
    <mc:Choice Requires="p14">
      <p:transition spd="slow" p14:dur="5000" advTm="10000">
        <p14:reveal/>
      </p:transition>
    </mc:Choice>
    <mc:Fallback xmlns="">
      <p:transition spd="slow" advTm="10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104A3E38-F740-405D-8F9D-7B41A1447535}" type="datetime1">
              <a:rPr lang="en-US" smtClean="0"/>
              <a:t>1/28/2020</a:t>
            </a:fld>
            <a:endParaRPr lang="en-US"/>
          </a:p>
        </p:txBody>
      </p:sp>
      <p:sp>
        <p:nvSpPr>
          <p:cNvPr id="6" name="Footer Placeholder 5"/>
          <p:cNvSpPr>
            <a:spLocks noGrp="1"/>
          </p:cNvSpPr>
          <p:nvPr>
            <p:ph type="ftr" sz="quarter" idx="11"/>
          </p:nvPr>
        </p:nvSpPr>
        <p:spPr/>
        <p:txBody>
          <a:bodyPr/>
          <a:lstStyle/>
          <a:p>
            <a:r>
              <a:rPr lang="en-US"/>
              <a:t>Child Protection Information Management System-CPIMS</a:t>
            </a:r>
          </a:p>
        </p:txBody>
      </p:sp>
      <p:sp>
        <p:nvSpPr>
          <p:cNvPr id="7" name="Slide Number Placeholder 6"/>
          <p:cNvSpPr>
            <a:spLocks noGrp="1"/>
          </p:cNvSpPr>
          <p:nvPr>
            <p:ph type="sldNum" sz="quarter" idx="12"/>
          </p:nvPr>
        </p:nvSpPr>
        <p:spPr/>
        <p:txBody>
          <a:bodyPr/>
          <a:lstStyle/>
          <a:p>
            <a:fld id="{F8BFA799-E1F7-4F3D-B84E-3B28303DB992}" type="slidenum">
              <a:rPr lang="en-US" smtClean="0"/>
              <a:t>‹#›</a:t>
            </a:fld>
            <a:endParaRPr lang="en-US"/>
          </a:p>
        </p:txBody>
      </p:sp>
    </p:spTree>
    <p:extLst>
      <p:ext uri="{BB962C8B-B14F-4D97-AF65-F5344CB8AC3E}">
        <p14:creationId xmlns:p14="http://schemas.microsoft.com/office/powerpoint/2010/main" val="4011276618"/>
      </p:ext>
    </p:extLst>
  </p:cSld>
  <p:clrMapOvr>
    <a:masterClrMapping/>
  </p:clrMapOvr>
  <mc:AlternateContent xmlns:mc="http://schemas.openxmlformats.org/markup-compatibility/2006" xmlns:p14="http://schemas.microsoft.com/office/powerpoint/2010/main">
    <mc:Choice Requires="p14">
      <p:transition spd="slow" p14:dur="5000" advTm="10000">
        <p14:reveal/>
      </p:transition>
    </mc:Choice>
    <mc:Fallback xmlns="">
      <p:transition spd="slow" advTm="10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7B96A8A-07B1-41B7-A4DD-C407C9B5F3A6}" type="datetime1">
              <a:rPr lang="en-US" smtClean="0"/>
              <a:t>1/28/2020</a:t>
            </a:fld>
            <a:endParaRPr lang="en-US"/>
          </a:p>
        </p:txBody>
      </p:sp>
      <p:sp>
        <p:nvSpPr>
          <p:cNvPr id="5" name="Footer Placeholder 4"/>
          <p:cNvSpPr>
            <a:spLocks noGrp="1"/>
          </p:cNvSpPr>
          <p:nvPr>
            <p:ph type="ftr" sz="quarter" idx="11"/>
          </p:nvPr>
        </p:nvSpPr>
        <p:spPr/>
        <p:txBody>
          <a:bodyPr/>
          <a:lstStyle/>
          <a:p>
            <a:r>
              <a:rPr lang="en-US"/>
              <a:t>Child Protection Information Management System-CPIMS</a:t>
            </a:r>
          </a:p>
        </p:txBody>
      </p:sp>
      <p:sp>
        <p:nvSpPr>
          <p:cNvPr id="6" name="Slide Number Placeholder 5"/>
          <p:cNvSpPr>
            <a:spLocks noGrp="1"/>
          </p:cNvSpPr>
          <p:nvPr>
            <p:ph type="sldNum" sz="quarter" idx="12"/>
          </p:nvPr>
        </p:nvSpPr>
        <p:spPr/>
        <p:txBody>
          <a:bodyPr/>
          <a:lstStyle/>
          <a:p>
            <a:fld id="{F8BFA799-E1F7-4F3D-B84E-3B28303DB992}" type="slidenum">
              <a:rPr lang="en-US" smtClean="0"/>
              <a:t>‹#›</a:t>
            </a:fld>
            <a:endParaRPr lang="en-US"/>
          </a:p>
        </p:txBody>
      </p:sp>
    </p:spTree>
    <p:extLst>
      <p:ext uri="{BB962C8B-B14F-4D97-AF65-F5344CB8AC3E}">
        <p14:creationId xmlns:p14="http://schemas.microsoft.com/office/powerpoint/2010/main" val="1471918990"/>
      </p:ext>
    </p:extLst>
  </p:cSld>
  <p:clrMapOvr>
    <a:masterClrMapping/>
  </p:clrMapOvr>
  <mc:AlternateContent xmlns:mc="http://schemas.openxmlformats.org/markup-compatibility/2006" xmlns:p14="http://schemas.microsoft.com/office/powerpoint/2010/main">
    <mc:Choice Requires="p14">
      <p:transition spd="slow" p14:dur="5000" advTm="10000">
        <p14:reveal/>
      </p:transition>
    </mc:Choice>
    <mc:Fallback xmlns="">
      <p:transition spd="slow" advTm="10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472BDA15-2484-405F-BC0A-4CEE52CFCD47}" type="datetime1">
              <a:rPr lang="en-US" smtClean="0"/>
              <a:t>1/28/2020</a:t>
            </a:fld>
            <a:endParaRPr lang="en-US"/>
          </a:p>
        </p:txBody>
      </p:sp>
      <p:sp>
        <p:nvSpPr>
          <p:cNvPr id="5" name="Footer Placeholder 4"/>
          <p:cNvSpPr>
            <a:spLocks noGrp="1"/>
          </p:cNvSpPr>
          <p:nvPr>
            <p:ph type="ftr" sz="quarter" idx="11"/>
          </p:nvPr>
        </p:nvSpPr>
        <p:spPr/>
        <p:txBody>
          <a:bodyPr/>
          <a:lstStyle/>
          <a:p>
            <a:r>
              <a:rPr lang="en-US"/>
              <a:t>Child Protection Information Management System-CPIMS</a:t>
            </a:r>
          </a:p>
        </p:txBody>
      </p:sp>
      <p:sp>
        <p:nvSpPr>
          <p:cNvPr id="6" name="Slide Number Placeholder 5"/>
          <p:cNvSpPr>
            <a:spLocks noGrp="1"/>
          </p:cNvSpPr>
          <p:nvPr>
            <p:ph type="sldNum" sz="quarter" idx="12"/>
          </p:nvPr>
        </p:nvSpPr>
        <p:spPr/>
        <p:txBody>
          <a:bodyPr/>
          <a:lstStyle/>
          <a:p>
            <a:fld id="{F8BFA799-E1F7-4F3D-B84E-3B28303DB992}" type="slidenum">
              <a:rPr lang="en-US" smtClean="0"/>
              <a:t>‹#›</a:t>
            </a:fld>
            <a:endParaRPr lang="en-US"/>
          </a:p>
        </p:txBody>
      </p:sp>
    </p:spTree>
    <p:extLst>
      <p:ext uri="{BB962C8B-B14F-4D97-AF65-F5344CB8AC3E}">
        <p14:creationId xmlns:p14="http://schemas.microsoft.com/office/powerpoint/2010/main" val="4173624089"/>
      </p:ext>
    </p:extLst>
  </p:cSld>
  <p:clrMapOvr>
    <a:masterClrMapping/>
  </p:clrMapOvr>
  <mc:AlternateContent xmlns:mc="http://schemas.openxmlformats.org/markup-compatibility/2006" xmlns:p14="http://schemas.microsoft.com/office/powerpoint/2010/main">
    <mc:Choice Requires="p14">
      <p:transition spd="slow" p14:dur="5000" advTm="10000">
        <p14:reveal/>
      </p:transition>
    </mc:Choice>
    <mc:Fallback xmlns="">
      <p:transition spd="slow" advTm="10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57ACC50-5482-4B5B-890D-BB58FDF6F33B}" type="datetime1">
              <a:rPr lang="en-US" smtClean="0"/>
              <a:t>1/28/2020</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Child Protection Information Management System-CPIMS</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8BFA799-E1F7-4F3D-B84E-3B28303DB992}" type="slidenum">
              <a:rPr lang="en-US" smtClean="0"/>
              <a:t>‹#›</a:t>
            </a:fld>
            <a:endParaRPr lang="en-US"/>
          </a:p>
        </p:txBody>
      </p:sp>
    </p:spTree>
    <p:extLst>
      <p:ext uri="{BB962C8B-B14F-4D97-AF65-F5344CB8AC3E}">
        <p14:creationId xmlns:p14="http://schemas.microsoft.com/office/powerpoint/2010/main" val="293330650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5000" advTm="10000">
        <p14:reveal/>
      </p:transition>
    </mc:Choice>
    <mc:Fallback xmlns="">
      <p:transition spd="slow" advTm="10000">
        <p:fade/>
      </p:transition>
    </mc:Fallback>
  </mc:AlternateConten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JPG"/></Relationships>
</file>

<file path=ppt/slides/_rels/slide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2.JP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customXml" Target="../ink/ink1.xml"/><Relationship Id="rId2" Type="http://schemas.openxmlformats.org/officeDocument/2006/relationships/image" Target="../media/image8.png"/><Relationship Id="rId1" Type="http://schemas.openxmlformats.org/officeDocument/2006/relationships/slideLayout" Target="../slideLayouts/slideLayout6.xml"/><Relationship Id="rId4" Type="http://schemas.openxmlformats.org/officeDocument/2006/relationships/image" Target="../media/image9.emf"/></Relationships>
</file>

<file path=ppt/slides/_rels/slide12.xml.rels><?xml version="1.0" encoding="UTF-8" standalone="yes"?>
<Relationships xmlns="http://schemas.openxmlformats.org/package/2006/relationships"><Relationship Id="rId8" Type="http://schemas.openxmlformats.org/officeDocument/2006/relationships/image" Target="../media/image3.PNG"/><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 Id="rId9" Type="http://schemas.openxmlformats.org/officeDocument/2006/relationships/image" Target="../media/image2.JPG"/></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5.xml.rels><?xml version="1.0" encoding="UTF-8" standalone="yes"?>
<Relationships xmlns="http://schemas.openxmlformats.org/package/2006/relationships"><Relationship Id="rId8" Type="http://schemas.microsoft.com/office/2007/relationships/diagramDrawing" Target="../diagrams/drawing2.xml"/><Relationship Id="rId3" Type="http://schemas.openxmlformats.org/officeDocument/2006/relationships/image" Target="../media/image3.PNG"/><Relationship Id="rId7" Type="http://schemas.openxmlformats.org/officeDocument/2006/relationships/diagramColors" Target="../diagrams/colors2.xml"/><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diagramQuickStyle" Target="../diagrams/quickStyle2.xml"/><Relationship Id="rId5" Type="http://schemas.openxmlformats.org/officeDocument/2006/relationships/diagramLayout" Target="../diagrams/layout2.xml"/><Relationship Id="rId4" Type="http://schemas.openxmlformats.org/officeDocument/2006/relationships/diagramData" Target="../diagrams/data2.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1.xml"/><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2.JPG"/></Relationships>
</file>

<file path=ppt/slides/_rels/slide19.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2.JPG"/></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61474" y="529389"/>
            <a:ext cx="8867662" cy="2980574"/>
          </a:xfrm>
        </p:spPr>
        <p:txBody>
          <a:bodyPr>
            <a:normAutofit fontScale="90000"/>
          </a:bodyPr>
          <a:lstStyle/>
          <a:p>
            <a:r>
              <a:rPr lang="en-US" sz="5300" dirty="0">
                <a:latin typeface="Berlin Sans FB" panose="020E0602020502020306" pitchFamily="34" charset="0"/>
              </a:rPr>
              <a:t>Child Protection Information Management System-Kenya</a:t>
            </a:r>
            <a:br>
              <a:rPr lang="en-US" dirty="0">
                <a:latin typeface="Berlin Sans FB" panose="020E0602020502020306" pitchFamily="34" charset="0"/>
              </a:rPr>
            </a:br>
            <a:br>
              <a:rPr lang="en-US" dirty="0">
                <a:latin typeface="Berlin Sans FB" panose="020E0602020502020306" pitchFamily="34" charset="0"/>
              </a:rPr>
            </a:br>
            <a:r>
              <a:rPr lang="en-US" sz="2800" dirty="0">
                <a:latin typeface="Berlin Sans FB" panose="020E0602020502020306" pitchFamily="34" charset="0"/>
              </a:rPr>
              <a:t>Case Management Workshop</a:t>
            </a:r>
            <a:br>
              <a:rPr lang="en-US" sz="2800" dirty="0">
                <a:latin typeface="Berlin Sans FB" panose="020E0602020502020306" pitchFamily="34" charset="0"/>
              </a:rPr>
            </a:br>
            <a:r>
              <a:rPr lang="en-US" sz="2800" dirty="0">
                <a:latin typeface="Berlin Sans FB" panose="020E0602020502020306" pitchFamily="34" charset="0"/>
              </a:rPr>
              <a:t>4-6 December, 2019</a:t>
            </a:r>
          </a:p>
        </p:txBody>
      </p:sp>
      <p:sp>
        <p:nvSpPr>
          <p:cNvPr id="3" name="Subtitle 2"/>
          <p:cNvSpPr>
            <a:spLocks noGrp="1"/>
          </p:cNvSpPr>
          <p:nvPr>
            <p:ph type="subTitle" idx="1"/>
          </p:nvPr>
        </p:nvSpPr>
        <p:spPr>
          <a:xfrm>
            <a:off x="1524000" y="4109884"/>
            <a:ext cx="7502013" cy="1750142"/>
          </a:xfrm>
        </p:spPr>
        <p:txBody>
          <a:bodyPr>
            <a:normAutofit/>
          </a:bodyPr>
          <a:lstStyle/>
          <a:p>
            <a:r>
              <a:rPr lang="en-US" b="1" dirty="0">
                <a:latin typeface="Berlin Sans FB" panose="020E0602020502020306" pitchFamily="34" charset="0"/>
              </a:rPr>
              <a:t>Presenters</a:t>
            </a:r>
            <a:r>
              <a:rPr lang="en-US" dirty="0">
                <a:latin typeface="Berlin Sans FB" panose="020E0602020502020306" pitchFamily="34" charset="0"/>
              </a:rPr>
              <a:t>: </a:t>
            </a:r>
          </a:p>
          <a:p>
            <a:r>
              <a:rPr lang="en-US" dirty="0">
                <a:latin typeface="Berlin Sans FB" panose="020E0602020502020306" pitchFamily="34" charset="0"/>
              </a:rPr>
              <a:t>Polycarp Otieno</a:t>
            </a:r>
          </a:p>
          <a:p>
            <a:r>
              <a:rPr lang="en-US" dirty="0">
                <a:latin typeface="Berlin Sans FB" panose="020E0602020502020306" pitchFamily="34" charset="0"/>
              </a:rPr>
              <a:t>Joseph </a:t>
            </a:r>
            <a:r>
              <a:rPr lang="en-US" dirty="0" err="1">
                <a:latin typeface="Berlin Sans FB" panose="020E0602020502020306" pitchFamily="34" charset="0"/>
              </a:rPr>
              <a:t>Mugah</a:t>
            </a:r>
            <a:endParaRPr lang="en-US" dirty="0">
              <a:latin typeface="Berlin Sans FB" panose="020E0602020502020306" pitchFamily="34" charset="0"/>
            </a:endParaRP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85841" y="789660"/>
            <a:ext cx="2212160" cy="4195295"/>
          </a:xfrm>
          <a:prstGeom prst="rect">
            <a:avLst/>
          </a:prstGeom>
        </p:spPr>
      </p:pic>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607646" y="5545221"/>
            <a:ext cx="2368550" cy="965200"/>
          </a:xfrm>
          <a:prstGeom prst="rect">
            <a:avLst/>
          </a:prstGeom>
        </p:spPr>
      </p:pic>
    </p:spTree>
    <p:extLst>
      <p:ext uri="{BB962C8B-B14F-4D97-AF65-F5344CB8AC3E}">
        <p14:creationId xmlns:p14="http://schemas.microsoft.com/office/powerpoint/2010/main" val="831772071"/>
      </p:ext>
    </p:extLst>
  </p:cSld>
  <p:clrMapOvr>
    <a:masterClrMapping/>
  </p:clrMapOvr>
  <mc:AlternateContent xmlns:mc="http://schemas.openxmlformats.org/markup-compatibility/2006" xmlns:p14="http://schemas.microsoft.com/office/powerpoint/2010/main">
    <mc:Choice Requires="p14">
      <p:transition spd="slow" p14:dur="5000" advTm="10000">
        <p14:reveal/>
      </p:transition>
    </mc:Choice>
    <mc:Fallback xmlns="">
      <p:transition spd="slow" advTm="10000">
        <p:fade/>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58429"/>
            <a:ext cx="10515600" cy="732259"/>
          </a:xfrm>
        </p:spPr>
        <p:txBody>
          <a:bodyPr/>
          <a:lstStyle/>
          <a:p>
            <a:pPr algn="ctr"/>
            <a:r>
              <a:rPr lang="en-US" dirty="0">
                <a:latin typeface="Berlin Sans FB" panose="020E0602020502020306" pitchFamily="34" charset="0"/>
              </a:rPr>
              <a:t>Outline</a:t>
            </a:r>
          </a:p>
        </p:txBody>
      </p:sp>
      <p:sp>
        <p:nvSpPr>
          <p:cNvPr id="3" name="Content Placeholder 2"/>
          <p:cNvSpPr>
            <a:spLocks noGrp="1"/>
          </p:cNvSpPr>
          <p:nvPr>
            <p:ph idx="1"/>
          </p:nvPr>
        </p:nvSpPr>
        <p:spPr>
          <a:xfrm>
            <a:off x="838200" y="1540042"/>
            <a:ext cx="10515600" cy="4234695"/>
          </a:xfrm>
        </p:spPr>
        <p:txBody>
          <a:bodyPr>
            <a:normAutofit lnSpcReduction="10000"/>
          </a:bodyPr>
          <a:lstStyle/>
          <a:p>
            <a:r>
              <a:rPr lang="en-US" dirty="0">
                <a:latin typeface="Berlin Sans FB" panose="020E0602020502020306" pitchFamily="34" charset="0"/>
              </a:rPr>
              <a:t>Aim</a:t>
            </a:r>
          </a:p>
          <a:p>
            <a:r>
              <a:rPr lang="en-US" dirty="0">
                <a:latin typeface="Berlin Sans FB" panose="020E0602020502020306" pitchFamily="34" charset="0"/>
              </a:rPr>
              <a:t>Objective</a:t>
            </a:r>
          </a:p>
          <a:p>
            <a:r>
              <a:rPr lang="en-US" dirty="0">
                <a:latin typeface="Berlin Sans FB" panose="020E0602020502020306" pitchFamily="34" charset="0"/>
              </a:rPr>
              <a:t>Problem Statement</a:t>
            </a:r>
          </a:p>
          <a:p>
            <a:r>
              <a:rPr lang="en-US" dirty="0">
                <a:latin typeface="Berlin Sans FB" panose="020E0602020502020306" pitchFamily="34" charset="0"/>
              </a:rPr>
              <a:t>Design</a:t>
            </a:r>
          </a:p>
          <a:p>
            <a:r>
              <a:rPr lang="en-US" dirty="0">
                <a:latin typeface="Berlin Sans FB" panose="020E0602020502020306" pitchFamily="34" charset="0"/>
              </a:rPr>
              <a:t>CPIMS-How it works</a:t>
            </a:r>
          </a:p>
          <a:p>
            <a:r>
              <a:rPr lang="en-US" dirty="0">
                <a:latin typeface="Berlin Sans FB" panose="020E0602020502020306" pitchFamily="34" charset="0"/>
              </a:rPr>
              <a:t>Targeted users</a:t>
            </a:r>
          </a:p>
          <a:p>
            <a:r>
              <a:rPr lang="en-US" dirty="0">
                <a:latin typeface="Berlin Sans FB" panose="020E0602020502020306" pitchFamily="34" charset="0"/>
              </a:rPr>
              <a:t>Integration</a:t>
            </a:r>
          </a:p>
          <a:p>
            <a:r>
              <a:rPr lang="en-US" dirty="0">
                <a:latin typeface="Berlin Sans FB" panose="020E0602020502020306" pitchFamily="34" charset="0"/>
              </a:rPr>
              <a:t>Achievements</a:t>
            </a:r>
          </a:p>
          <a:p>
            <a:r>
              <a:rPr lang="en-US" dirty="0">
                <a:latin typeface="Berlin Sans FB" panose="020E0602020502020306" pitchFamily="34" charset="0"/>
              </a:rPr>
              <a:t>Lessons learnt</a:t>
            </a:r>
          </a:p>
          <a:p>
            <a:endParaRPr lang="en-US" dirty="0"/>
          </a:p>
          <a:p>
            <a:pPr marL="0" indent="0">
              <a:buNone/>
            </a:pPr>
            <a:endParaRPr lang="en-US" dirty="0"/>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76046" y="5549106"/>
            <a:ext cx="5198583" cy="749796"/>
          </a:xfrm>
          <a:prstGeom prst="rect">
            <a:avLst/>
          </a:prstGeom>
        </p:spPr>
      </p:pic>
      <p:sp>
        <p:nvSpPr>
          <p:cNvPr id="6" name="Slide Number Placeholder 5"/>
          <p:cNvSpPr>
            <a:spLocks noGrp="1"/>
          </p:cNvSpPr>
          <p:nvPr>
            <p:ph type="sldNum" sz="quarter" idx="12"/>
          </p:nvPr>
        </p:nvSpPr>
        <p:spPr/>
        <p:txBody>
          <a:bodyPr/>
          <a:lstStyle/>
          <a:p>
            <a:fld id="{F8BFA799-E1F7-4F3D-B84E-3B28303DB992}" type="slidenum">
              <a:rPr lang="en-US" smtClean="0"/>
              <a:t>2</a:t>
            </a:fld>
            <a:endParaRPr lang="en-US"/>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985250" y="5292137"/>
            <a:ext cx="2368550" cy="965200"/>
          </a:xfrm>
          <a:prstGeom prst="rect">
            <a:avLst/>
          </a:prstGeom>
        </p:spPr>
      </p:pic>
      <p:sp>
        <p:nvSpPr>
          <p:cNvPr id="5" name="Footer Placeholder 4"/>
          <p:cNvSpPr>
            <a:spLocks noGrp="1"/>
          </p:cNvSpPr>
          <p:nvPr>
            <p:ph type="ftr" sz="quarter" idx="11"/>
          </p:nvPr>
        </p:nvSpPr>
        <p:spPr>
          <a:xfrm>
            <a:off x="657725" y="266654"/>
            <a:ext cx="10604442" cy="816609"/>
          </a:xfrm>
        </p:spPr>
        <p:txBody>
          <a:bodyPr/>
          <a:lstStyle/>
          <a:p>
            <a:r>
              <a:rPr lang="en-US" sz="3200" dirty="0">
                <a:ln w="0"/>
                <a:solidFill>
                  <a:schemeClr val="accent1"/>
                </a:solidFill>
                <a:effectLst>
                  <a:outerShdw blurRad="38100" dist="25400" dir="5400000" algn="ctr" rotWithShape="0">
                    <a:srgbClr val="6E747A">
                      <a:alpha val="43000"/>
                    </a:srgbClr>
                  </a:outerShdw>
                </a:effectLst>
                <a:latin typeface="Berlin Sans FB" panose="020E0602020502020306" pitchFamily="34" charset="0"/>
              </a:rPr>
              <a:t>Child Protection Information Management System-CPIMS</a:t>
            </a:r>
          </a:p>
        </p:txBody>
      </p:sp>
    </p:spTree>
    <p:extLst>
      <p:ext uri="{BB962C8B-B14F-4D97-AF65-F5344CB8AC3E}">
        <p14:creationId xmlns:p14="http://schemas.microsoft.com/office/powerpoint/2010/main" val="1215197229"/>
      </p:ext>
    </p:extLst>
  </p:cSld>
  <p:clrMapOvr>
    <a:masterClrMapping/>
  </p:clrMapOvr>
  <mc:AlternateContent xmlns:mc="http://schemas.openxmlformats.org/markup-compatibility/2006" xmlns:p14="http://schemas.microsoft.com/office/powerpoint/2010/main">
    <mc:Choice Requires="p14">
      <p:transition spd="slow" p14:dur="5000" advTm="10000">
        <p14:reveal/>
      </p:transition>
    </mc:Choice>
    <mc:Fallback xmlns="">
      <p:transition spd="slow" advTm="10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360" y="924232"/>
            <a:ext cx="11389360" cy="532428"/>
          </a:xfrm>
        </p:spPr>
        <p:txBody>
          <a:bodyPr>
            <a:normAutofit fontScale="90000"/>
          </a:bodyPr>
          <a:lstStyle/>
          <a:p>
            <a:pPr algn="ctr"/>
            <a:r>
              <a:rPr lang="en-US" sz="3600" dirty="0">
                <a:latin typeface="Berlin Sans FB" panose="020E0602020502020306" pitchFamily="34" charset="0"/>
              </a:rPr>
              <a:t>Aim</a:t>
            </a:r>
          </a:p>
        </p:txBody>
      </p:sp>
      <p:sp>
        <p:nvSpPr>
          <p:cNvPr id="3" name="Content Placeholder 2"/>
          <p:cNvSpPr>
            <a:spLocks noGrp="1"/>
          </p:cNvSpPr>
          <p:nvPr>
            <p:ph idx="1"/>
          </p:nvPr>
        </p:nvSpPr>
        <p:spPr>
          <a:xfrm>
            <a:off x="963561" y="1665509"/>
            <a:ext cx="10176387" cy="924258"/>
          </a:xfrm>
        </p:spPr>
        <p:txBody>
          <a:bodyPr>
            <a:normAutofit fontScale="92500"/>
          </a:bodyPr>
          <a:lstStyle/>
          <a:p>
            <a:pPr marL="0" indent="0">
              <a:buNone/>
            </a:pPr>
            <a:r>
              <a:rPr lang="en-US" sz="3600" dirty="0">
                <a:latin typeface="Berlin Sans FB" panose="020E0602020502020306" pitchFamily="34" charset="0"/>
              </a:rPr>
              <a:t>A comprehensive information management system that:</a:t>
            </a:r>
            <a:endParaRPr lang="en-US" sz="3600" i="1" dirty="0">
              <a:latin typeface="Berlin Sans FB" panose="020E0602020502020306" pitchFamily="34"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8677" y="5961847"/>
            <a:ext cx="5266752" cy="759628"/>
          </a:xfrm>
          <a:prstGeom prst="rect">
            <a:avLst/>
          </a:prstGeom>
        </p:spPr>
      </p:pic>
      <p:sp>
        <p:nvSpPr>
          <p:cNvPr id="5" name="Rounded Rectangle 4"/>
          <p:cNvSpPr/>
          <p:nvPr/>
        </p:nvSpPr>
        <p:spPr>
          <a:xfrm>
            <a:off x="540774" y="2375770"/>
            <a:ext cx="5397910" cy="337684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latin typeface="Berlin Sans FB" panose="020E0602020502020306" pitchFamily="34" charset="0"/>
              </a:rPr>
              <a:t>1. Provides accurate, timely and consistent national data for evidence-based programming on children protection issues and be able to track the services provided to a child across all service points. </a:t>
            </a:r>
          </a:p>
          <a:p>
            <a:pPr algn="ctr"/>
            <a:endParaRPr lang="en-US" sz="2400" dirty="0"/>
          </a:p>
        </p:txBody>
      </p:sp>
      <p:sp>
        <p:nvSpPr>
          <p:cNvPr id="6" name="Rounded Rectangle 5"/>
          <p:cNvSpPr/>
          <p:nvPr/>
        </p:nvSpPr>
        <p:spPr>
          <a:xfrm>
            <a:off x="6476655" y="2375772"/>
            <a:ext cx="4987757" cy="1920540"/>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GB" sz="2400" dirty="0"/>
              <a:t>2</a:t>
            </a:r>
            <a:r>
              <a:rPr lang="en-GB" sz="2400" dirty="0">
                <a:latin typeface="Berlin Sans FB" panose="020E0602020502020306" pitchFamily="34" charset="0"/>
              </a:rPr>
              <a:t>. Encompasses all processes from use of individual pieces of data for case management to the generation of reports</a:t>
            </a:r>
          </a:p>
        </p:txBody>
      </p:sp>
      <p:sp>
        <p:nvSpPr>
          <p:cNvPr id="7" name="Footer Placeholder 6"/>
          <p:cNvSpPr>
            <a:spLocks noGrp="1"/>
          </p:cNvSpPr>
          <p:nvPr>
            <p:ph type="ftr" sz="quarter" idx="11"/>
          </p:nvPr>
        </p:nvSpPr>
        <p:spPr>
          <a:xfrm>
            <a:off x="294968" y="275304"/>
            <a:ext cx="11448440" cy="648928"/>
          </a:xfrm>
        </p:spPr>
        <p:txBody>
          <a:bodyPr/>
          <a:lstStyle/>
          <a:p>
            <a:r>
              <a:rPr lang="en-US" sz="3200" dirty="0">
                <a:ln w="0"/>
                <a:solidFill>
                  <a:schemeClr val="accent1"/>
                </a:solidFill>
                <a:effectLst>
                  <a:outerShdw blurRad="38100" dist="25400" dir="5400000" algn="ctr" rotWithShape="0">
                    <a:srgbClr val="6E747A">
                      <a:alpha val="43000"/>
                    </a:srgbClr>
                  </a:outerShdw>
                </a:effectLst>
                <a:latin typeface="Berlin Sans FB" panose="020E0602020502020306" pitchFamily="34" charset="0"/>
              </a:rPr>
              <a:t>Child Protection Information Management System-CPIMS</a:t>
            </a:r>
          </a:p>
        </p:txBody>
      </p:sp>
      <p:sp>
        <p:nvSpPr>
          <p:cNvPr id="8" name="Slide Number Placeholder 7"/>
          <p:cNvSpPr>
            <a:spLocks noGrp="1"/>
          </p:cNvSpPr>
          <p:nvPr>
            <p:ph type="sldNum" sz="quarter" idx="12"/>
          </p:nvPr>
        </p:nvSpPr>
        <p:spPr/>
        <p:txBody>
          <a:bodyPr/>
          <a:lstStyle/>
          <a:p>
            <a:fld id="{F8BFA799-E1F7-4F3D-B84E-3B28303DB992}" type="slidenum">
              <a:rPr lang="en-US" smtClean="0"/>
              <a:t>3</a:t>
            </a:fld>
            <a:endParaRPr lang="en-US"/>
          </a:p>
        </p:txBody>
      </p:sp>
      <p:pic>
        <p:nvPicPr>
          <p:cNvPr id="9" name="Picture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488170" y="5861525"/>
            <a:ext cx="2110272" cy="859950"/>
          </a:xfrm>
          <a:prstGeom prst="rect">
            <a:avLst/>
          </a:prstGeom>
        </p:spPr>
      </p:pic>
      <p:sp>
        <p:nvSpPr>
          <p:cNvPr id="13" name="Rounded Rectangle 12"/>
          <p:cNvSpPr/>
          <p:nvPr/>
        </p:nvSpPr>
        <p:spPr>
          <a:xfrm>
            <a:off x="6518443" y="4363653"/>
            <a:ext cx="4987757" cy="140456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400" dirty="0"/>
              <a:t>3. Information management system linked to other key data management systems </a:t>
            </a:r>
            <a:endParaRPr lang="en-GB" sz="2400" dirty="0">
              <a:latin typeface="Berlin Sans FB" panose="020E0602020502020306" pitchFamily="34" charset="0"/>
            </a:endParaRPr>
          </a:p>
        </p:txBody>
      </p:sp>
    </p:spTree>
    <p:extLst>
      <p:ext uri="{BB962C8B-B14F-4D97-AF65-F5344CB8AC3E}">
        <p14:creationId xmlns:p14="http://schemas.microsoft.com/office/powerpoint/2010/main" val="1488975173"/>
      </p:ext>
    </p:extLst>
  </p:cSld>
  <p:clrMapOvr>
    <a:masterClrMapping/>
  </p:clrMapOvr>
  <mc:AlternateContent xmlns:mc="http://schemas.openxmlformats.org/markup-compatibility/2006" xmlns:p14="http://schemas.microsoft.com/office/powerpoint/2010/main">
    <mc:Choice Requires="p14">
      <p:transition spd="slow" p14:dur="5000" advTm="10000">
        <p14:reveal/>
      </p:transition>
    </mc:Choice>
    <mc:Fallback xmlns="">
      <p:transition spd="slow" advTm="10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05297"/>
            <a:ext cx="10515600" cy="685391"/>
          </a:xfrm>
        </p:spPr>
        <p:txBody>
          <a:bodyPr>
            <a:normAutofit fontScale="90000"/>
          </a:bodyPr>
          <a:lstStyle/>
          <a:p>
            <a:pPr algn="ctr"/>
            <a:r>
              <a:rPr lang="en-US" dirty="0">
                <a:latin typeface="Berlin Sans FB" panose="020E0602020502020306" pitchFamily="34" charset="0"/>
              </a:rPr>
              <a:t>Objectives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876800" y="5674965"/>
            <a:ext cx="4724267" cy="681385"/>
          </a:xfrm>
          <a:prstGeom prst="rect">
            <a:avLst/>
          </a:prstGeom>
        </p:spPr>
      </p:pic>
      <p:sp>
        <p:nvSpPr>
          <p:cNvPr id="5" name="Footer Placeholder 4"/>
          <p:cNvSpPr>
            <a:spLocks noGrp="1"/>
          </p:cNvSpPr>
          <p:nvPr>
            <p:ph type="ftr" sz="quarter" idx="11"/>
          </p:nvPr>
        </p:nvSpPr>
        <p:spPr>
          <a:xfrm>
            <a:off x="1111045" y="325992"/>
            <a:ext cx="10242755" cy="499918"/>
          </a:xfrm>
        </p:spPr>
        <p:txBody>
          <a:bodyPr/>
          <a:lstStyle/>
          <a:p>
            <a:r>
              <a:rPr lang="en-US" sz="3200" dirty="0">
                <a:ln w="0"/>
                <a:solidFill>
                  <a:schemeClr val="accent1"/>
                </a:solidFill>
                <a:effectLst>
                  <a:outerShdw blurRad="38100" dist="25400" dir="5400000" algn="ctr" rotWithShape="0">
                    <a:srgbClr val="6E747A">
                      <a:alpha val="43000"/>
                    </a:srgbClr>
                  </a:outerShdw>
                </a:effectLst>
                <a:latin typeface="Berlin Sans FB" panose="020E0602020502020306" pitchFamily="34" charset="0"/>
              </a:rPr>
              <a:t>Child Protection Information Management System-CPIMS</a:t>
            </a:r>
          </a:p>
        </p:txBody>
      </p:sp>
      <p:sp>
        <p:nvSpPr>
          <p:cNvPr id="6" name="Slide Number Placeholder 5"/>
          <p:cNvSpPr>
            <a:spLocks noGrp="1"/>
          </p:cNvSpPr>
          <p:nvPr>
            <p:ph type="sldNum" sz="quarter" idx="12"/>
          </p:nvPr>
        </p:nvSpPr>
        <p:spPr/>
        <p:txBody>
          <a:bodyPr/>
          <a:lstStyle/>
          <a:p>
            <a:fld id="{F8BFA799-E1F7-4F3D-B84E-3B28303DB992}" type="slidenum">
              <a:rPr lang="en-US" smtClean="0"/>
              <a:t>4</a:t>
            </a:fld>
            <a:endParaRPr lang="en-US"/>
          </a:p>
        </p:txBody>
      </p:sp>
      <p:sp>
        <p:nvSpPr>
          <p:cNvPr id="7" name="Rounded Rectangle 6"/>
          <p:cNvSpPr/>
          <p:nvPr/>
        </p:nvSpPr>
        <p:spPr>
          <a:xfrm>
            <a:off x="838200" y="1870074"/>
            <a:ext cx="3578942" cy="13557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latin typeface="Berlin Sans FB" panose="020E0602020502020306" pitchFamily="34" charset="0"/>
              </a:rPr>
              <a:t>Facilitate monitoring and evaluation of child protection interventions</a:t>
            </a:r>
          </a:p>
        </p:txBody>
      </p:sp>
      <p:sp>
        <p:nvSpPr>
          <p:cNvPr id="9" name="Rounded Rectangle 8"/>
          <p:cNvSpPr/>
          <p:nvPr/>
        </p:nvSpPr>
        <p:spPr>
          <a:xfrm>
            <a:off x="4876800" y="1870074"/>
            <a:ext cx="3392129" cy="135572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dirty="0"/>
              <a:t> </a:t>
            </a:r>
            <a:r>
              <a:rPr lang="en-US" sz="2000" dirty="0">
                <a:latin typeface="Berlin Sans FB" panose="020E0602020502020306" pitchFamily="34" charset="0"/>
              </a:rPr>
              <a:t>Enhanced access to accurate, timely and reliable aggregate data</a:t>
            </a:r>
          </a:p>
        </p:txBody>
      </p:sp>
      <p:sp>
        <p:nvSpPr>
          <p:cNvPr id="11" name="Rounded Rectangle 10"/>
          <p:cNvSpPr/>
          <p:nvPr/>
        </p:nvSpPr>
        <p:spPr>
          <a:xfrm>
            <a:off x="8829368" y="1870075"/>
            <a:ext cx="3087329" cy="1355724"/>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000" dirty="0">
                <a:latin typeface="Berlin Sans FB" panose="020E0602020502020306" pitchFamily="34" charset="0"/>
              </a:rPr>
              <a:t>Facilitate record keeping and information management on individual case records</a:t>
            </a:r>
          </a:p>
        </p:txBody>
      </p:sp>
      <p:sp>
        <p:nvSpPr>
          <p:cNvPr id="12" name="Rounded Rectangle 11"/>
          <p:cNvSpPr/>
          <p:nvPr/>
        </p:nvSpPr>
        <p:spPr>
          <a:xfrm>
            <a:off x="838200" y="3883282"/>
            <a:ext cx="3568700" cy="121965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latin typeface="Berlin Sans FB" panose="020E0602020502020306" pitchFamily="34" charset="0"/>
              </a:rPr>
              <a:t>Track vulnerable children longitudinally and geographically</a:t>
            </a:r>
            <a:endParaRPr lang="en-US" sz="2000" dirty="0">
              <a:latin typeface="Berlin Sans FB" panose="020E0602020502020306" pitchFamily="34" charset="0"/>
            </a:endParaRPr>
          </a:p>
        </p:txBody>
      </p:sp>
      <p:sp>
        <p:nvSpPr>
          <p:cNvPr id="13" name="Rounded Rectangle 12"/>
          <p:cNvSpPr/>
          <p:nvPr/>
        </p:nvSpPr>
        <p:spPr>
          <a:xfrm>
            <a:off x="5102942" y="3883282"/>
            <a:ext cx="3165987" cy="121965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a:latin typeface="Berlin Sans FB" panose="020E0602020502020306" pitchFamily="34" charset="0"/>
              </a:rPr>
              <a:t>Facilitate appropriate information sharing</a:t>
            </a:r>
            <a:endParaRPr lang="en-US" sz="2000" dirty="0">
              <a:latin typeface="Berlin Sans FB" panose="020E0602020502020306" pitchFamily="34" charset="0"/>
            </a:endParaRPr>
          </a:p>
        </p:txBody>
      </p:sp>
      <p:sp>
        <p:nvSpPr>
          <p:cNvPr id="14" name="Rounded Rectangle 13"/>
          <p:cNvSpPr/>
          <p:nvPr/>
        </p:nvSpPr>
        <p:spPr>
          <a:xfrm>
            <a:off x="8829368" y="3954513"/>
            <a:ext cx="3087329" cy="1148428"/>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Berlin Sans FB" panose="020E0602020502020306" pitchFamily="34" charset="0"/>
              </a:rPr>
              <a:t>Provide a software system which is flexible, extensible &amp; scalable over time</a:t>
            </a:r>
            <a:endParaRPr lang="en-US" dirty="0">
              <a:latin typeface="Berlin Sans FB" panose="020E0602020502020306" pitchFamily="34" charset="0"/>
            </a:endParaRPr>
          </a:p>
        </p:txBody>
      </p:sp>
      <p:pic>
        <p:nvPicPr>
          <p:cNvPr id="15" name="Picture 1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601067" y="5522794"/>
            <a:ext cx="2045501" cy="833555"/>
          </a:xfrm>
          <a:prstGeom prst="rect">
            <a:avLst/>
          </a:prstGeom>
        </p:spPr>
      </p:pic>
    </p:spTree>
    <p:extLst>
      <p:ext uri="{BB962C8B-B14F-4D97-AF65-F5344CB8AC3E}">
        <p14:creationId xmlns:p14="http://schemas.microsoft.com/office/powerpoint/2010/main" val="4039978893"/>
      </p:ext>
    </p:extLst>
  </p:cSld>
  <p:clrMapOvr>
    <a:masterClrMapping/>
  </p:clrMapOvr>
  <mc:AlternateContent xmlns:mc="http://schemas.openxmlformats.org/markup-compatibility/2006" xmlns:p14="http://schemas.microsoft.com/office/powerpoint/2010/main">
    <mc:Choice Requires="p14">
      <p:transition spd="slow" p14:dur="5000" advTm="10000">
        <p14:reveal/>
      </p:transition>
    </mc:Choice>
    <mc:Fallback xmlns="">
      <p:transition spd="slow" advTm="10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034928"/>
            <a:ext cx="10515600" cy="469900"/>
          </a:xfrm>
        </p:spPr>
        <p:txBody>
          <a:bodyPr>
            <a:noAutofit/>
          </a:bodyPr>
          <a:lstStyle/>
          <a:p>
            <a:pPr algn="ctr"/>
            <a:r>
              <a:rPr lang="en-US" sz="3000" dirty="0">
                <a:latin typeface="Berlin Sans FB" panose="020E0602020502020306" pitchFamily="34" charset="0"/>
              </a:rPr>
              <a:t>What it was created to solve:</a:t>
            </a:r>
          </a:p>
        </p:txBody>
      </p:sp>
      <p:sp>
        <p:nvSpPr>
          <p:cNvPr id="3" name="Content Placeholder 2"/>
          <p:cNvSpPr>
            <a:spLocks noGrp="1"/>
          </p:cNvSpPr>
          <p:nvPr>
            <p:ph idx="1"/>
          </p:nvPr>
        </p:nvSpPr>
        <p:spPr>
          <a:xfrm>
            <a:off x="234130" y="1365813"/>
            <a:ext cx="11507839" cy="5325501"/>
          </a:xfrm>
        </p:spPr>
        <p:txBody>
          <a:bodyPr>
            <a:normAutofit/>
          </a:bodyPr>
          <a:lstStyle/>
          <a:p>
            <a:r>
              <a:rPr lang="en-GB" dirty="0">
                <a:latin typeface="Berlin Sans FB" panose="020E0602020502020306" pitchFamily="34" charset="0"/>
              </a:rPr>
              <a:t>Lack of functional national child protection IMS that can provide statistics:</a:t>
            </a:r>
          </a:p>
          <a:p>
            <a:pPr marL="0" lvl="0" indent="0">
              <a:buNone/>
            </a:pPr>
            <a:r>
              <a:rPr lang="en-US" sz="2400" b="1" dirty="0">
                <a:latin typeface="Berlin Sans FB" panose="020E0602020502020306" pitchFamily="34" charset="0"/>
              </a:rPr>
              <a:t>a).The national level</a:t>
            </a:r>
            <a:r>
              <a:rPr lang="en-US" sz="2400" dirty="0">
                <a:latin typeface="Berlin Sans FB" panose="020E0602020502020306" pitchFamily="34" charset="0"/>
              </a:rPr>
              <a:t>:</a:t>
            </a:r>
          </a:p>
          <a:p>
            <a:pPr lvl="1"/>
            <a:endParaRPr lang="en-US" sz="2800" dirty="0">
              <a:latin typeface="Berlin Sans FB" panose="020E0602020502020306" pitchFamily="34" charset="0"/>
            </a:endParaRPr>
          </a:p>
          <a:p>
            <a:endParaRPr lang="en-US" sz="2400" dirty="0">
              <a:latin typeface="Berlin Sans FB" panose="020E0602020502020306" pitchFamily="34"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34994" y="5738811"/>
            <a:ext cx="4787901" cy="690563"/>
          </a:xfrm>
          <a:prstGeom prst="rect">
            <a:avLst/>
          </a:prstGeom>
        </p:spPr>
      </p:pic>
      <p:sp>
        <p:nvSpPr>
          <p:cNvPr id="8" name="Rounded Rectangle 7"/>
          <p:cNvSpPr/>
          <p:nvPr/>
        </p:nvSpPr>
        <p:spPr>
          <a:xfrm>
            <a:off x="540774" y="2534856"/>
            <a:ext cx="11201196" cy="3130709"/>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US" sz="2800" dirty="0">
              <a:latin typeface="Berlin Sans FB" panose="020E0602020502020306" pitchFamily="34" charset="0"/>
            </a:endParaRPr>
          </a:p>
          <a:p>
            <a:pPr marL="971550" lvl="1" indent="-514350">
              <a:buFont typeface="+mj-lt"/>
              <a:buAutoNum type="arabicPeriod"/>
            </a:pPr>
            <a:r>
              <a:rPr lang="en-US" sz="2800" dirty="0">
                <a:latin typeface="Berlin Sans FB" panose="020E0602020502020306" pitchFamily="34" charset="0"/>
              </a:rPr>
              <a:t>Performance Monitoring</a:t>
            </a:r>
          </a:p>
          <a:p>
            <a:pPr marL="971550" lvl="1" indent="-514350">
              <a:buFont typeface="+mj-lt"/>
              <a:buAutoNum type="arabicPeriod"/>
            </a:pPr>
            <a:r>
              <a:rPr lang="en-US" sz="2800" dirty="0">
                <a:latin typeface="Berlin Sans FB" panose="020E0602020502020306" pitchFamily="34" charset="0"/>
              </a:rPr>
              <a:t>informing and providing justification for budgeting decisions and </a:t>
            </a:r>
          </a:p>
          <a:p>
            <a:pPr marL="971550" lvl="1" indent="-514350">
              <a:buFont typeface="+mj-lt"/>
              <a:buAutoNum type="arabicPeriod"/>
            </a:pPr>
            <a:r>
              <a:rPr lang="en-US" sz="2800" dirty="0">
                <a:latin typeface="Berlin Sans FB" panose="020E0602020502020306" pitchFamily="34" charset="0"/>
              </a:rPr>
              <a:t>Meeting reporting requirement at the national, regional and international levels.</a:t>
            </a:r>
          </a:p>
          <a:p>
            <a:pPr marL="971550" lvl="1" indent="-514350">
              <a:buFont typeface="+mj-lt"/>
              <a:buAutoNum type="arabicPeriod"/>
            </a:pPr>
            <a:r>
              <a:rPr lang="en-US" sz="2800" dirty="0">
                <a:latin typeface="Berlin Sans FB" panose="020E0602020502020306" pitchFamily="34" charset="0"/>
              </a:rPr>
              <a:t>Data sharing at international forums and other agencies</a:t>
            </a:r>
          </a:p>
          <a:p>
            <a:pPr marL="971550" lvl="1" indent="-514350">
              <a:buFont typeface="+mj-lt"/>
              <a:buAutoNum type="arabicPeriod"/>
            </a:pPr>
            <a:r>
              <a:rPr lang="en-US" sz="2800" dirty="0">
                <a:latin typeface="Berlin Sans FB" panose="020E0602020502020306" pitchFamily="34" charset="0"/>
              </a:rPr>
              <a:t>Data review and routine reports, information product and policy formulation</a:t>
            </a:r>
          </a:p>
          <a:p>
            <a:r>
              <a:rPr lang="en-GB" sz="2400" dirty="0">
                <a:latin typeface="Berlin Sans FB" panose="020E0602020502020306" pitchFamily="34" charset="0"/>
              </a:rPr>
              <a:t> </a:t>
            </a:r>
          </a:p>
          <a:p>
            <a:pPr algn="ctr"/>
            <a:endParaRPr lang="en-US" sz="2400" dirty="0"/>
          </a:p>
        </p:txBody>
      </p:sp>
      <p:sp>
        <p:nvSpPr>
          <p:cNvPr id="5" name="Footer Placeholder 4"/>
          <p:cNvSpPr>
            <a:spLocks noGrp="1"/>
          </p:cNvSpPr>
          <p:nvPr>
            <p:ph type="ftr" sz="quarter" idx="11"/>
          </p:nvPr>
        </p:nvSpPr>
        <p:spPr>
          <a:xfrm>
            <a:off x="622300" y="416718"/>
            <a:ext cx="10731500" cy="700882"/>
          </a:xfrm>
        </p:spPr>
        <p:txBody>
          <a:bodyPr/>
          <a:lstStyle/>
          <a:p>
            <a:r>
              <a:rPr lang="en-US" sz="2800" dirty="0">
                <a:ln w="0"/>
                <a:solidFill>
                  <a:schemeClr val="accent1"/>
                </a:solidFill>
                <a:effectLst>
                  <a:outerShdw blurRad="38100" dist="25400" dir="5400000" algn="ctr" rotWithShape="0">
                    <a:srgbClr val="6E747A">
                      <a:alpha val="43000"/>
                    </a:srgbClr>
                  </a:outerShdw>
                </a:effectLst>
                <a:latin typeface="Berlin Sans FB" panose="020E0602020502020306" pitchFamily="34" charset="0"/>
              </a:rPr>
              <a:t>Child Protection Information Management System-CPIMS</a:t>
            </a:r>
          </a:p>
        </p:txBody>
      </p:sp>
      <p:sp>
        <p:nvSpPr>
          <p:cNvPr id="6" name="Slide Number Placeholder 5"/>
          <p:cNvSpPr>
            <a:spLocks noGrp="1"/>
          </p:cNvSpPr>
          <p:nvPr>
            <p:ph type="sldNum" sz="quarter" idx="12"/>
          </p:nvPr>
        </p:nvSpPr>
        <p:spPr/>
        <p:txBody>
          <a:bodyPr/>
          <a:lstStyle/>
          <a:p>
            <a:fld id="{F8BFA799-E1F7-4F3D-B84E-3B28303DB992}" type="slidenum">
              <a:rPr lang="en-US" smtClean="0"/>
              <a:t>5</a:t>
            </a:fld>
            <a:endParaRPr lang="en-US"/>
          </a:p>
        </p:txBody>
      </p:sp>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02132" y="5724304"/>
            <a:ext cx="1999005" cy="814608"/>
          </a:xfrm>
          <a:prstGeom prst="rect">
            <a:avLst/>
          </a:prstGeom>
        </p:spPr>
      </p:pic>
    </p:spTree>
    <p:extLst>
      <p:ext uri="{BB962C8B-B14F-4D97-AF65-F5344CB8AC3E}">
        <p14:creationId xmlns:p14="http://schemas.microsoft.com/office/powerpoint/2010/main" val="3281644673"/>
      </p:ext>
    </p:extLst>
  </p:cSld>
  <p:clrMapOvr>
    <a:masterClrMapping/>
  </p:clrMapOvr>
  <mc:AlternateContent xmlns:mc="http://schemas.openxmlformats.org/markup-compatibility/2006" xmlns:p14="http://schemas.microsoft.com/office/powerpoint/2010/main">
    <mc:Choice Requires="p14">
      <p:transition spd="slow" p14:dur="5000" advTm="10000">
        <p14:reveal/>
      </p:transition>
    </mc:Choice>
    <mc:Fallback xmlns="">
      <p:transition spd="slow" advTm="10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39800"/>
            <a:ext cx="10515600" cy="750888"/>
          </a:xfrm>
        </p:spPr>
        <p:txBody>
          <a:bodyPr>
            <a:normAutofit/>
          </a:bodyPr>
          <a:lstStyle/>
          <a:p>
            <a:pPr algn="ctr"/>
            <a:r>
              <a:rPr lang="en-US" sz="3000" dirty="0">
                <a:latin typeface="Berlin Sans FB" panose="020E0602020502020306" pitchFamily="34" charset="0"/>
              </a:rPr>
              <a:t>What it was developed to solve </a:t>
            </a:r>
          </a:p>
        </p:txBody>
      </p:sp>
      <p:sp>
        <p:nvSpPr>
          <p:cNvPr id="3" name="Content Placeholder 2"/>
          <p:cNvSpPr>
            <a:spLocks noGrp="1"/>
          </p:cNvSpPr>
          <p:nvPr>
            <p:ph idx="1"/>
          </p:nvPr>
        </p:nvSpPr>
        <p:spPr>
          <a:xfrm>
            <a:off x="452284" y="1690688"/>
            <a:ext cx="11434916" cy="4887093"/>
          </a:xfrm>
        </p:spPr>
        <p:txBody>
          <a:bodyPr>
            <a:normAutofit/>
          </a:bodyPr>
          <a:lstStyle/>
          <a:p>
            <a:pPr marL="0" lvl="0" indent="0">
              <a:buNone/>
            </a:pPr>
            <a:r>
              <a:rPr lang="en-US" b="1" dirty="0">
                <a:latin typeface="Berlin Sans FB" panose="020E0602020502020306" pitchFamily="34" charset="0"/>
              </a:rPr>
              <a:t>b)The county and sub-county level:</a:t>
            </a:r>
          </a:p>
          <a:p>
            <a:pPr marL="0" lvl="0" indent="0">
              <a:buNone/>
            </a:pPr>
            <a:r>
              <a:rPr lang="en-US" b="1" dirty="0">
                <a:latin typeface="Berlin Sans FB" panose="020E0602020502020306" pitchFamily="34" charset="0"/>
              </a:rPr>
              <a:t>  </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333910" y="5877147"/>
            <a:ext cx="4857727" cy="700634"/>
          </a:xfrm>
          <a:prstGeom prst="rect">
            <a:avLst/>
          </a:prstGeom>
        </p:spPr>
      </p:pic>
      <p:sp>
        <p:nvSpPr>
          <p:cNvPr id="5" name="Footer Placeholder 4"/>
          <p:cNvSpPr>
            <a:spLocks noGrp="1"/>
          </p:cNvSpPr>
          <p:nvPr>
            <p:ph type="ftr" sz="quarter" idx="11"/>
          </p:nvPr>
        </p:nvSpPr>
        <p:spPr>
          <a:xfrm>
            <a:off x="838200" y="393700"/>
            <a:ext cx="10071100" cy="546100"/>
          </a:xfrm>
        </p:spPr>
        <p:txBody>
          <a:bodyPr/>
          <a:lstStyle/>
          <a:p>
            <a:r>
              <a:rPr lang="en-US" sz="3200" dirty="0">
                <a:ln w="0"/>
                <a:solidFill>
                  <a:schemeClr val="accent1"/>
                </a:solidFill>
                <a:effectLst>
                  <a:outerShdw blurRad="38100" dist="25400" dir="5400000" algn="ctr" rotWithShape="0">
                    <a:srgbClr val="6E747A">
                      <a:alpha val="43000"/>
                    </a:srgbClr>
                  </a:outerShdw>
                </a:effectLst>
                <a:latin typeface="Berlin Sans FB" panose="020E0602020502020306" pitchFamily="34" charset="0"/>
              </a:rPr>
              <a:t>Child Protection Information Management System-CPIMS</a:t>
            </a:r>
          </a:p>
        </p:txBody>
      </p:sp>
      <p:sp>
        <p:nvSpPr>
          <p:cNvPr id="6" name="Slide Number Placeholder 5"/>
          <p:cNvSpPr>
            <a:spLocks noGrp="1"/>
          </p:cNvSpPr>
          <p:nvPr>
            <p:ph type="sldNum" sz="quarter" idx="12"/>
          </p:nvPr>
        </p:nvSpPr>
        <p:spPr/>
        <p:txBody>
          <a:bodyPr/>
          <a:lstStyle/>
          <a:p>
            <a:fld id="{F8BFA799-E1F7-4F3D-B84E-3B28303DB992}" type="slidenum">
              <a:rPr lang="en-US" smtClean="0"/>
              <a:t>6</a:t>
            </a:fld>
            <a:endParaRPr lang="en-US"/>
          </a:p>
        </p:txBody>
      </p:sp>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191637" y="5653805"/>
            <a:ext cx="2162163" cy="881096"/>
          </a:xfrm>
          <a:prstGeom prst="rect">
            <a:avLst/>
          </a:prstGeom>
        </p:spPr>
      </p:pic>
      <p:sp>
        <p:nvSpPr>
          <p:cNvPr id="8" name="Rounded Rectangle 7"/>
          <p:cNvSpPr/>
          <p:nvPr/>
        </p:nvSpPr>
        <p:spPr>
          <a:xfrm>
            <a:off x="540774" y="2236788"/>
            <a:ext cx="11201196" cy="3428777"/>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1"/>
            <a:endParaRPr lang="en-US" sz="2800" dirty="0">
              <a:latin typeface="Berlin Sans FB" panose="020E0602020502020306" pitchFamily="34" charset="0"/>
            </a:endParaRPr>
          </a:p>
          <a:p>
            <a:pPr marL="457200" indent="-457200">
              <a:buFont typeface="+mj-lt"/>
              <a:buAutoNum type="arabicPeriod"/>
            </a:pPr>
            <a:r>
              <a:rPr lang="en-GB" sz="2400" dirty="0">
                <a:latin typeface="Berlin Sans FB" panose="020E0602020502020306" pitchFamily="34" charset="0"/>
              </a:rPr>
              <a:t>Sharing data with child protection stakeholders</a:t>
            </a:r>
          </a:p>
          <a:p>
            <a:pPr marL="457200" indent="-457200">
              <a:buFont typeface="+mj-lt"/>
              <a:buAutoNum type="arabicPeriod"/>
            </a:pPr>
            <a:r>
              <a:rPr lang="en-GB" sz="2400" dirty="0">
                <a:latin typeface="Berlin Sans FB" panose="020E0602020502020306" pitchFamily="34" charset="0"/>
              </a:rPr>
              <a:t>Reporting to external administrative partners like the area advisory council</a:t>
            </a:r>
          </a:p>
          <a:p>
            <a:pPr marL="457200" indent="-457200">
              <a:buFont typeface="+mj-lt"/>
              <a:buAutoNum type="arabicPeriod"/>
            </a:pPr>
            <a:r>
              <a:rPr lang="en-GB" sz="2400" dirty="0">
                <a:latin typeface="Berlin Sans FB" panose="020E0602020502020306" pitchFamily="34" charset="0"/>
              </a:rPr>
              <a:t>Performance Monitoring</a:t>
            </a:r>
          </a:p>
          <a:p>
            <a:pPr marL="457200" indent="-457200">
              <a:buFont typeface="+mj-lt"/>
              <a:buAutoNum type="arabicPeriod"/>
            </a:pPr>
            <a:r>
              <a:rPr lang="en-GB" sz="2400" dirty="0">
                <a:latin typeface="Berlin Sans FB" panose="020E0602020502020306" pitchFamily="34" charset="0"/>
              </a:rPr>
              <a:t>Supporting effective individual case management, referrals and reporting requirements</a:t>
            </a:r>
          </a:p>
          <a:p>
            <a:pPr marL="457200" indent="-457200">
              <a:buFont typeface="+mj-lt"/>
              <a:buAutoNum type="arabicPeriod"/>
            </a:pPr>
            <a:r>
              <a:rPr lang="en-GB" sz="2400" dirty="0">
                <a:latin typeface="Berlin Sans FB" panose="020E0602020502020306" pitchFamily="34" charset="0"/>
              </a:rPr>
              <a:t>Partners and stakeholder  coordination and accountability</a:t>
            </a:r>
          </a:p>
          <a:p>
            <a:pPr marL="457200" indent="-457200">
              <a:buFont typeface="+mj-lt"/>
              <a:buAutoNum type="arabicPeriod"/>
            </a:pPr>
            <a:r>
              <a:rPr lang="en-GB" sz="2400" dirty="0">
                <a:latin typeface="Berlin Sans FB" panose="020E0602020502020306" pitchFamily="34" charset="0"/>
              </a:rPr>
              <a:t>Data collection, management and ownership</a:t>
            </a:r>
          </a:p>
          <a:p>
            <a:pPr marL="457200" indent="-457200">
              <a:buFont typeface="+mj-lt"/>
              <a:buAutoNum type="arabicPeriod"/>
            </a:pPr>
            <a:r>
              <a:rPr lang="en-GB" sz="2400" dirty="0">
                <a:latin typeface="Berlin Sans FB" panose="020E0602020502020306" pitchFamily="34" charset="0"/>
              </a:rPr>
              <a:t>Data Quality </a:t>
            </a:r>
          </a:p>
          <a:p>
            <a:pPr algn="ctr"/>
            <a:endParaRPr lang="en-US" sz="2400" dirty="0"/>
          </a:p>
        </p:txBody>
      </p:sp>
    </p:spTree>
    <p:extLst>
      <p:ext uri="{BB962C8B-B14F-4D97-AF65-F5344CB8AC3E}">
        <p14:creationId xmlns:p14="http://schemas.microsoft.com/office/powerpoint/2010/main" val="2769144905"/>
      </p:ext>
    </p:extLst>
  </p:cSld>
  <p:clrMapOvr>
    <a:masterClrMapping/>
  </p:clrMapOvr>
  <mc:AlternateContent xmlns:mc="http://schemas.openxmlformats.org/markup-compatibility/2006" xmlns:p14="http://schemas.microsoft.com/office/powerpoint/2010/main">
    <mc:Choice Requires="p14">
      <p:transition spd="slow" p14:dur="5000" advTm="10000">
        <p14:reveal/>
      </p:transition>
    </mc:Choice>
    <mc:Fallback xmlns="">
      <p:transition spd="slow" advTm="10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69928"/>
            <a:ext cx="10515600" cy="439772"/>
          </a:xfrm>
        </p:spPr>
        <p:txBody>
          <a:bodyPr>
            <a:normAutofit fontScale="90000"/>
          </a:bodyPr>
          <a:lstStyle/>
          <a:p>
            <a:pPr algn="ctr"/>
            <a:r>
              <a:rPr lang="en-US" dirty="0">
                <a:latin typeface="Berlin Sans FB" panose="020E0602020502020306" pitchFamily="34" charset="0"/>
              </a:rPr>
              <a:t>Design</a:t>
            </a:r>
          </a:p>
        </p:txBody>
      </p:sp>
      <p:sp>
        <p:nvSpPr>
          <p:cNvPr id="3" name="Content Placeholder 2"/>
          <p:cNvSpPr>
            <a:spLocks noGrp="1"/>
          </p:cNvSpPr>
          <p:nvPr>
            <p:ph idx="1"/>
          </p:nvPr>
        </p:nvSpPr>
        <p:spPr>
          <a:xfrm>
            <a:off x="520421" y="1409700"/>
            <a:ext cx="11480800" cy="4429626"/>
          </a:xfrm>
        </p:spPr>
        <p:txBody>
          <a:bodyPr>
            <a:normAutofit/>
          </a:bodyPr>
          <a:lstStyle/>
          <a:p>
            <a:r>
              <a:rPr lang="en-US" dirty="0">
                <a:latin typeface="Berlin Sans FB" panose="020E0602020502020306" pitchFamily="34" charset="0"/>
              </a:rPr>
              <a:t>Hybrid of online transaction processing (OLTP) and online analytics processing (OLAP) </a:t>
            </a:r>
          </a:p>
          <a:p>
            <a:r>
              <a:rPr lang="en-US" dirty="0">
                <a:latin typeface="Berlin Sans FB" panose="020E0602020502020306" pitchFamily="34" charset="0"/>
              </a:rPr>
              <a:t>Design approach on open standards and open sources applications.</a:t>
            </a:r>
          </a:p>
          <a:p>
            <a:r>
              <a:rPr lang="en-US" dirty="0">
                <a:latin typeface="Berlin Sans FB" panose="020E0602020502020306" pitchFamily="34" charset="0"/>
              </a:rPr>
              <a:t>Developed in Python Django framework on a PostgreSQL back end.</a:t>
            </a:r>
          </a:p>
          <a:p>
            <a:r>
              <a:rPr lang="en-US" dirty="0">
                <a:latin typeface="Berlin Sans FB" panose="020E0602020502020306" pitchFamily="34" charset="0"/>
              </a:rPr>
              <a:t>Consist of two main instances, for the Department of Children services and OVC IPs.</a:t>
            </a:r>
          </a:p>
          <a:p>
            <a:r>
              <a:rPr lang="en-US" dirty="0">
                <a:latin typeface="Berlin Sans FB" panose="020E0602020502020306" pitchFamily="34" charset="0"/>
              </a:rPr>
              <a:t>Web-based for development, training and production.</a:t>
            </a:r>
          </a:p>
          <a:p>
            <a:r>
              <a:rPr lang="en-US" dirty="0">
                <a:latin typeface="Berlin Sans FB" panose="020E0602020502020306" pitchFamily="34" charset="0"/>
              </a:rPr>
              <a:t>Modular development approach to allow for both vertical and horizontal scalability.</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78042" y="5714459"/>
            <a:ext cx="5403096" cy="779293"/>
          </a:xfrm>
          <a:prstGeom prst="rect">
            <a:avLst/>
          </a:prstGeom>
        </p:spPr>
      </p:pic>
      <p:sp>
        <p:nvSpPr>
          <p:cNvPr id="5" name="Footer Placeholder 4"/>
          <p:cNvSpPr>
            <a:spLocks noGrp="1"/>
          </p:cNvSpPr>
          <p:nvPr>
            <p:ph type="ftr" sz="quarter" idx="11"/>
          </p:nvPr>
        </p:nvSpPr>
        <p:spPr>
          <a:xfrm>
            <a:off x="838200" y="342900"/>
            <a:ext cx="9715500" cy="627027"/>
          </a:xfrm>
        </p:spPr>
        <p:txBody>
          <a:bodyPr/>
          <a:lstStyle/>
          <a:p>
            <a:r>
              <a:rPr lang="en-US" sz="2800" dirty="0">
                <a:ln w="0"/>
                <a:solidFill>
                  <a:schemeClr val="accent1"/>
                </a:solidFill>
                <a:effectLst>
                  <a:outerShdw blurRad="38100" dist="25400" dir="5400000" algn="ctr" rotWithShape="0">
                    <a:srgbClr val="6E747A">
                      <a:alpha val="43000"/>
                    </a:srgbClr>
                  </a:outerShdw>
                </a:effectLst>
                <a:latin typeface="Berlin Sans FB" panose="020E0602020502020306" pitchFamily="34" charset="0"/>
              </a:rPr>
              <a:t>Child Protection Information Management System-CPIMS</a:t>
            </a:r>
          </a:p>
        </p:txBody>
      </p:sp>
      <p:sp>
        <p:nvSpPr>
          <p:cNvPr id="6" name="Slide Number Placeholder 5"/>
          <p:cNvSpPr>
            <a:spLocks noGrp="1"/>
          </p:cNvSpPr>
          <p:nvPr>
            <p:ph type="sldNum" sz="quarter" idx="12"/>
          </p:nvPr>
        </p:nvSpPr>
        <p:spPr/>
        <p:txBody>
          <a:bodyPr/>
          <a:lstStyle/>
          <a:p>
            <a:fld id="{F8BFA799-E1F7-4F3D-B84E-3B28303DB992}" type="slidenum">
              <a:rPr lang="en-US" smtClean="0"/>
              <a:t>7</a:t>
            </a:fld>
            <a:endParaRPr lang="en-US"/>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215490" y="5695792"/>
            <a:ext cx="2003957" cy="816626"/>
          </a:xfrm>
          <a:prstGeom prst="rect">
            <a:avLst/>
          </a:prstGeom>
        </p:spPr>
      </p:pic>
    </p:spTree>
    <p:extLst>
      <p:ext uri="{BB962C8B-B14F-4D97-AF65-F5344CB8AC3E}">
        <p14:creationId xmlns:p14="http://schemas.microsoft.com/office/powerpoint/2010/main" val="267057174"/>
      </p:ext>
    </p:extLst>
  </p:cSld>
  <p:clrMapOvr>
    <a:masterClrMapping/>
  </p:clrMapOvr>
  <mc:AlternateContent xmlns:mc="http://schemas.openxmlformats.org/markup-compatibility/2006" xmlns:p14="http://schemas.microsoft.com/office/powerpoint/2010/main">
    <mc:Choice Requires="p14">
      <p:transition spd="slow" p14:dur="5000" advTm="10000">
        <p14:reveal/>
      </p:transition>
    </mc:Choice>
    <mc:Fallback xmlns="">
      <p:transition spd="slow" advTm="10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a:xfrm>
            <a:off x="2128838" y="457201"/>
            <a:ext cx="7886700" cy="671513"/>
          </a:xfrm>
        </p:spPr>
        <p:txBody>
          <a:bodyPr>
            <a:normAutofit fontScale="90000"/>
          </a:bodyPr>
          <a:lstStyle/>
          <a:p>
            <a:pPr algn="ctr"/>
            <a:r>
              <a:rPr lang="en-US" altLang="en-US" dirty="0">
                <a:latin typeface="Berlin Sans FB" panose="020E0602020502020306" pitchFamily="34" charset="0"/>
              </a:rPr>
              <a:t>CPIMS Deployment</a:t>
            </a:r>
            <a:endParaRPr lang="en-GB" altLang="en-US" dirty="0">
              <a:latin typeface="Berlin Sans FB" panose="020E0602020502020306" pitchFamily="34" charset="0"/>
            </a:endParaRPr>
          </a:p>
        </p:txBody>
      </p:sp>
      <p:pic>
        <p:nvPicPr>
          <p:cNvPr id="3482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47827" y="1128714"/>
            <a:ext cx="7729536" cy="47818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339346" y="5791867"/>
            <a:ext cx="2368550" cy="965200"/>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01521" y="5874081"/>
            <a:ext cx="5403096" cy="779293"/>
          </a:xfrm>
          <a:prstGeom prst="rect">
            <a:avLst/>
          </a:prstGeom>
        </p:spPr>
      </p:pic>
    </p:spTree>
    <p:extLst>
      <p:ext uri="{BB962C8B-B14F-4D97-AF65-F5344CB8AC3E}">
        <p14:creationId xmlns:p14="http://schemas.microsoft.com/office/powerpoint/2010/main" val="4181887774"/>
      </p:ext>
    </p:extLst>
  </p:cSld>
  <p:clrMapOvr>
    <a:masterClrMapping/>
  </p:clrMapOvr>
  <mc:AlternateContent xmlns:mc="http://schemas.openxmlformats.org/markup-compatibility/2006" xmlns:p14="http://schemas.microsoft.com/office/powerpoint/2010/main">
    <mc:Choice Requires="p14">
      <p:transition spd="slow" p14:dur="5000" advTm="10000">
        <p14:reveal/>
      </p:transition>
    </mc:Choice>
    <mc:Fallback xmlns="">
      <p:transition spd="slow" advTm="10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28800" y="942975"/>
            <a:ext cx="9588500" cy="49123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itle 1"/>
          <p:cNvSpPr>
            <a:spLocks noGrp="1"/>
          </p:cNvSpPr>
          <p:nvPr>
            <p:ph type="title"/>
          </p:nvPr>
        </p:nvSpPr>
        <p:spPr>
          <a:xfrm>
            <a:off x="2152650" y="381000"/>
            <a:ext cx="7886700" cy="592138"/>
          </a:xfrm>
        </p:spPr>
        <p:txBody>
          <a:bodyPr>
            <a:noAutofit/>
          </a:bodyPr>
          <a:lstStyle/>
          <a:p>
            <a:pPr>
              <a:defRPr/>
            </a:pPr>
            <a:r>
              <a:rPr lang="en-US" dirty="0">
                <a:latin typeface="Berlin Sans FB" panose="020E0602020502020306" pitchFamily="34" charset="0"/>
              </a:rPr>
              <a:t>Managing Stakeholders &amp; users</a:t>
            </a:r>
            <a:endParaRPr lang="en-GB" dirty="0">
              <a:latin typeface="Berlin Sans FB" panose="020E0602020502020306" pitchFamily="34" charset="0"/>
            </a:endParaRPr>
          </a:p>
        </p:txBody>
      </p:sp>
      <p:pic>
        <p:nvPicPr>
          <p:cNvPr id="4" name="Picture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801521" y="5874081"/>
            <a:ext cx="5403096" cy="779293"/>
          </a:xfrm>
          <a:prstGeom prst="rect">
            <a:avLst/>
          </a:prstGeom>
        </p:spPr>
      </p:pic>
      <p:pic>
        <p:nvPicPr>
          <p:cNvPr id="6" name="Picture 5"/>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339346" y="5791867"/>
            <a:ext cx="2368550" cy="625476"/>
          </a:xfrm>
          <a:prstGeom prst="rect">
            <a:avLst/>
          </a:prstGeom>
        </p:spPr>
      </p:pic>
    </p:spTree>
    <p:extLst>
      <p:ext uri="{BB962C8B-B14F-4D97-AF65-F5344CB8AC3E}">
        <p14:creationId xmlns:p14="http://schemas.microsoft.com/office/powerpoint/2010/main" val="3636216950"/>
      </p:ext>
    </p:extLst>
  </p:cSld>
  <p:clrMapOvr>
    <a:masterClrMapping/>
  </p:clrMapOvr>
  <mc:AlternateContent xmlns:mc="http://schemas.openxmlformats.org/markup-compatibility/2006" xmlns:p14="http://schemas.microsoft.com/office/powerpoint/2010/main">
    <mc:Choice Requires="p14">
      <p:transition spd="slow" p14:dur="5000" advTm="10000">
        <p14:reveal/>
      </p:transition>
    </mc:Choice>
    <mc:Fallback xmlns="">
      <p:transition spd="slow" advTm="10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5"/>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088063" y="5765800"/>
            <a:ext cx="1569972" cy="951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8915" name="Group 6"/>
          <p:cNvGrpSpPr>
            <a:grpSpLocks/>
          </p:cNvGrpSpPr>
          <p:nvPr/>
        </p:nvGrpSpPr>
        <p:grpSpPr bwMode="auto">
          <a:xfrm>
            <a:off x="671332" y="431800"/>
            <a:ext cx="10434087" cy="6107777"/>
            <a:chOff x="151133" y="381000"/>
            <a:chExt cx="8412716" cy="5116137"/>
          </a:xfrm>
        </p:grpSpPr>
        <p:pic>
          <p:nvPicPr>
            <p:cNvPr id="38916" name="Picture 4"/>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44456" y="381000"/>
              <a:ext cx="8319393" cy="460628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8917" name="Group 3"/>
            <p:cNvGrpSpPr>
              <a:grpSpLocks/>
            </p:cNvGrpSpPr>
            <p:nvPr/>
          </p:nvGrpSpPr>
          <p:grpSpPr bwMode="auto">
            <a:xfrm>
              <a:off x="151133" y="381001"/>
              <a:ext cx="7264113" cy="5116136"/>
              <a:chOff x="133772" y="87495"/>
              <a:chExt cx="8042646" cy="6821515"/>
            </a:xfrm>
          </p:grpSpPr>
          <p:sp>
            <p:nvSpPr>
              <p:cNvPr id="2" name="Rectangle 1"/>
              <p:cNvSpPr/>
              <p:nvPr/>
            </p:nvSpPr>
            <p:spPr>
              <a:xfrm>
                <a:off x="133772" y="87495"/>
                <a:ext cx="3376575" cy="6821515"/>
              </a:xfrm>
              <a:prstGeom prst="rect">
                <a:avLst/>
              </a:prstGeom>
              <a:solidFill>
                <a:schemeClr val="accent1">
                  <a:alpha val="35000"/>
                </a:schemeClr>
              </a:solidFill>
            </p:spPr>
            <p:style>
              <a:lnRef idx="2">
                <a:schemeClr val="accent1">
                  <a:shade val="50000"/>
                </a:schemeClr>
              </a:lnRef>
              <a:fillRef idx="1">
                <a:schemeClr val="accent1"/>
              </a:fillRef>
              <a:effectRef idx="0">
                <a:schemeClr val="accent1"/>
              </a:effectRef>
              <a:fontRef idx="minor">
                <a:schemeClr val="lt1"/>
              </a:fontRef>
            </p:style>
            <p:txBody>
              <a:bodyPr lIns="68580" tIns="34290" rIns="68580" bIns="34290" anchor="ctr"/>
              <a:lstStyle/>
              <a:p>
                <a:pPr algn="ctr">
                  <a:defRPr/>
                </a:pPr>
                <a:endParaRPr lang="en-US">
                  <a:solidFill>
                    <a:srgbClr val="FF0000"/>
                  </a:solidFill>
                </a:endParaRPr>
              </a:p>
            </p:txBody>
          </p:sp>
          <p:sp>
            <p:nvSpPr>
              <p:cNvPr id="38919" name="TextBox 2"/>
              <p:cNvSpPr txBox="1">
                <a:spLocks noChangeArrowheads="1"/>
              </p:cNvSpPr>
              <p:nvPr/>
            </p:nvSpPr>
            <p:spPr bwMode="auto">
              <a:xfrm>
                <a:off x="6568037" y="6470729"/>
                <a:ext cx="1608381" cy="4124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r>
                  <a:rPr lang="en-US" altLang="en-US" dirty="0">
                    <a:solidFill>
                      <a:srgbClr val="FF0000"/>
                    </a:solidFill>
                  </a:rPr>
                  <a:t>Persons Registry</a:t>
                </a:r>
              </a:p>
            </p:txBody>
          </p:sp>
        </p:grpSp>
      </p:grpSp>
      <p:sp>
        <p:nvSpPr>
          <p:cNvPr id="3" name="Flowchart: Magnetic Disk 2"/>
          <p:cNvSpPr/>
          <p:nvPr/>
        </p:nvSpPr>
        <p:spPr>
          <a:xfrm>
            <a:off x="972273" y="5930900"/>
            <a:ext cx="3321935" cy="516199"/>
          </a:xfrm>
          <a:prstGeom prst="flowChartMagneticDisk">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Meta Data</a:t>
            </a:r>
          </a:p>
        </p:txBody>
      </p:sp>
      <p:sp>
        <p:nvSpPr>
          <p:cNvPr id="4" name="Flowchart: Decision 3"/>
          <p:cNvSpPr/>
          <p:nvPr/>
        </p:nvSpPr>
        <p:spPr>
          <a:xfrm>
            <a:off x="1122744" y="3565003"/>
            <a:ext cx="3090441" cy="405113"/>
          </a:xfrm>
          <a:prstGeom prst="flowChartDecision">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600" dirty="0">
                <a:solidFill>
                  <a:srgbClr val="FF0000"/>
                </a:solidFill>
              </a:rPr>
              <a:t>Persons Registry</a:t>
            </a:r>
          </a:p>
        </p:txBody>
      </p:sp>
    </p:spTree>
    <p:extLst>
      <p:ext uri="{BB962C8B-B14F-4D97-AF65-F5344CB8AC3E}">
        <p14:creationId xmlns:p14="http://schemas.microsoft.com/office/powerpoint/2010/main" val="463829168"/>
      </p:ext>
    </p:extLst>
  </p:cSld>
  <p:clrMapOvr>
    <a:masterClrMapping/>
  </p:clrMapOvr>
  <mc:AlternateContent xmlns:mc="http://schemas.openxmlformats.org/markup-compatibility/2006" xmlns:p14="http://schemas.microsoft.com/office/powerpoint/2010/main">
    <mc:Choice Requires="p14">
      <p:transition spd="slow" p14:dur="5000" advTm="10000">
        <p14:reveal/>
      </p:transition>
    </mc:Choice>
    <mc:Fallback xmlns="">
      <p:transition spd="slow" advTm="10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Footer Placeholder 2"/>
          <p:cNvSpPr>
            <a:spLocks noGrp="1"/>
          </p:cNvSpPr>
          <p:nvPr>
            <p:ph type="ftr" sz="quarter" idx="11"/>
          </p:nvPr>
        </p:nvSpPr>
        <p:spPr/>
        <p:txBody>
          <a:bodyPr/>
          <a:lstStyle/>
          <a:p>
            <a:r>
              <a:rPr lang="en-US"/>
              <a:t>Child Protection Information Management System-CPIMS</a:t>
            </a:r>
          </a:p>
        </p:txBody>
      </p:sp>
      <p:sp>
        <p:nvSpPr>
          <p:cNvPr id="4" name="Slide Number Placeholder 3"/>
          <p:cNvSpPr>
            <a:spLocks noGrp="1"/>
          </p:cNvSpPr>
          <p:nvPr>
            <p:ph type="sldNum" sz="quarter" idx="12"/>
          </p:nvPr>
        </p:nvSpPr>
        <p:spPr/>
        <p:txBody>
          <a:bodyPr/>
          <a:lstStyle/>
          <a:p>
            <a:fld id="{F8BFA799-E1F7-4F3D-B84E-3B28303DB992}" type="slidenum">
              <a:rPr lang="en-US" smtClean="0"/>
              <a:t>11</a:t>
            </a:fld>
            <a:endParaRPr lang="en-US"/>
          </a:p>
        </p:txBody>
      </p:sp>
      <p:pic>
        <p:nvPicPr>
          <p:cNvPr id="5" name="Picture 4"/>
          <p:cNvPicPr>
            <a:picLocks noChangeAspect="1"/>
          </p:cNvPicPr>
          <p:nvPr/>
        </p:nvPicPr>
        <p:blipFill>
          <a:blip r:embed="rId2"/>
          <a:stretch>
            <a:fillRect/>
          </a:stretch>
        </p:blipFill>
        <p:spPr>
          <a:xfrm>
            <a:off x="-2952750" y="-595313"/>
            <a:ext cx="18097500" cy="8048625"/>
          </a:xfrm>
          <a:prstGeom prst="rect">
            <a:avLst/>
          </a:prstGeom>
        </p:spPr>
      </p:pic>
      <mc:AlternateContent xmlns:mc="http://schemas.openxmlformats.org/markup-compatibility/2006" xmlns:p14="http://schemas.microsoft.com/office/powerpoint/2010/main">
        <mc:Choice Requires="p14">
          <p:contentPart p14:bwMode="auto" r:id="rId3">
            <p14:nvContentPartPr>
              <p14:cNvPr id="11" name="Ink 10"/>
              <p14:cNvContentPartPr/>
              <p14:nvPr/>
            </p14:nvContentPartPr>
            <p14:xfrm>
              <a:off x="13635954" y="-578349"/>
              <a:ext cx="1379880" cy="343440"/>
            </p14:xfrm>
          </p:contentPart>
        </mc:Choice>
        <mc:Fallback xmlns="">
          <p:pic>
            <p:nvPicPr>
              <p:cNvPr id="11" name="Ink 10"/>
              <p:cNvPicPr/>
              <p:nvPr/>
            </p:nvPicPr>
            <p:blipFill>
              <a:blip r:embed="rId4"/>
              <a:stretch>
                <a:fillRect/>
              </a:stretch>
            </p:blipFill>
            <p:spPr>
              <a:xfrm>
                <a:off x="13597794" y="-616509"/>
                <a:ext cx="1456200" cy="419760"/>
              </a:xfrm>
              <a:prstGeom prst="rect">
                <a:avLst/>
              </a:prstGeom>
            </p:spPr>
          </p:pic>
        </mc:Fallback>
      </mc:AlternateContent>
    </p:spTree>
    <p:extLst>
      <p:ext uri="{BB962C8B-B14F-4D97-AF65-F5344CB8AC3E}">
        <p14:creationId xmlns:p14="http://schemas.microsoft.com/office/powerpoint/2010/main" val="1819685656"/>
      </p:ext>
    </p:extLst>
  </p:cSld>
  <p:clrMapOvr>
    <a:masterClrMapping/>
  </p:clrMapOvr>
  <mc:AlternateContent xmlns:mc="http://schemas.openxmlformats.org/markup-compatibility/2006" xmlns:p14="http://schemas.microsoft.com/office/powerpoint/2010/main">
    <mc:Choice Requires="p14">
      <p:transition spd="slow" p14:dur="5000" advTm="10000">
        <p14:reveal/>
      </p:transition>
    </mc:Choice>
    <mc:Fallback xmlns="">
      <p:transition spd="slow" advTm="10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9686" y="422999"/>
            <a:ext cx="10515600" cy="722895"/>
          </a:xfrm>
        </p:spPr>
        <p:txBody>
          <a:bodyPr>
            <a:normAutofit/>
          </a:bodyPr>
          <a:lstStyle/>
          <a:p>
            <a:pPr algn="ctr"/>
            <a:r>
              <a:rPr lang="en-US" sz="3200" dirty="0">
                <a:latin typeface="Berlin Sans FB" panose="020E0602020502020306" pitchFamily="34" charset="0"/>
              </a:rPr>
              <a:t>How it works - System</a:t>
            </a:r>
          </a:p>
        </p:txBody>
      </p:sp>
      <p:graphicFrame>
        <p:nvGraphicFramePr>
          <p:cNvPr id="8" name="Content Placeholder 7"/>
          <p:cNvGraphicFramePr>
            <a:graphicFrameLocks noGrp="1"/>
          </p:cNvGraphicFramePr>
          <p:nvPr>
            <p:ph idx="1"/>
            <p:extLst>
              <p:ext uri="{D42A27DB-BD31-4B8C-83A1-F6EECF244321}">
                <p14:modId xmlns:p14="http://schemas.microsoft.com/office/powerpoint/2010/main" val="278898689"/>
              </p:ext>
            </p:extLst>
          </p:nvPr>
        </p:nvGraphicFramePr>
        <p:xfrm>
          <a:off x="-532435" y="-509286"/>
          <a:ext cx="4571035" cy="7940233"/>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4" name="Picture 3"/>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868127" y="5546408"/>
            <a:ext cx="5615598" cy="809942"/>
          </a:xfrm>
          <a:prstGeom prst="rect">
            <a:avLst/>
          </a:prstGeom>
        </p:spPr>
      </p:pic>
      <p:sp>
        <p:nvSpPr>
          <p:cNvPr id="5" name="Footer Placeholder 4"/>
          <p:cNvSpPr>
            <a:spLocks noGrp="1"/>
          </p:cNvSpPr>
          <p:nvPr>
            <p:ph type="ftr" sz="quarter" idx="11"/>
          </p:nvPr>
        </p:nvSpPr>
        <p:spPr>
          <a:xfrm>
            <a:off x="775504" y="222564"/>
            <a:ext cx="10914926" cy="372369"/>
          </a:xfrm>
        </p:spPr>
        <p:txBody>
          <a:bodyPr/>
          <a:lstStyle/>
          <a:p>
            <a:r>
              <a:rPr lang="en-US" sz="3200" dirty="0">
                <a:ln w="0"/>
                <a:solidFill>
                  <a:schemeClr val="accent1"/>
                </a:solidFill>
                <a:effectLst>
                  <a:outerShdw blurRad="38100" dist="25400" dir="5400000" algn="ctr" rotWithShape="0">
                    <a:srgbClr val="6E747A">
                      <a:alpha val="43000"/>
                    </a:srgbClr>
                  </a:outerShdw>
                </a:effectLst>
              </a:rPr>
              <a:t>Child Protection Information Management System-CPIMS</a:t>
            </a:r>
          </a:p>
        </p:txBody>
      </p:sp>
      <p:sp>
        <p:nvSpPr>
          <p:cNvPr id="6" name="Slide Number Placeholder 5"/>
          <p:cNvSpPr>
            <a:spLocks noGrp="1"/>
          </p:cNvSpPr>
          <p:nvPr>
            <p:ph type="sldNum" sz="quarter" idx="12"/>
          </p:nvPr>
        </p:nvSpPr>
        <p:spPr/>
        <p:txBody>
          <a:bodyPr/>
          <a:lstStyle/>
          <a:p>
            <a:fld id="{F8BFA799-E1F7-4F3D-B84E-3B28303DB992}" type="slidenum">
              <a:rPr lang="en-US" smtClean="0"/>
              <a:t>12</a:t>
            </a:fld>
            <a:endParaRPr lang="en-US"/>
          </a:p>
        </p:txBody>
      </p:sp>
      <p:pic>
        <p:nvPicPr>
          <p:cNvPr id="7" name="Picture 6"/>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9483725" y="5584816"/>
            <a:ext cx="2001561" cy="815650"/>
          </a:xfrm>
          <a:prstGeom prst="rect">
            <a:avLst/>
          </a:prstGeom>
        </p:spPr>
      </p:pic>
      <p:sp>
        <p:nvSpPr>
          <p:cNvPr id="9" name="Rectangle 8"/>
          <p:cNvSpPr/>
          <p:nvPr/>
        </p:nvSpPr>
        <p:spPr>
          <a:xfrm>
            <a:off x="3047999" y="1111720"/>
            <a:ext cx="5562601" cy="923330"/>
          </a:xfrm>
          <a:prstGeom prst="rect">
            <a:avLst/>
          </a:prstGeom>
          <a:solidFill>
            <a:schemeClr val="accent2"/>
          </a:solidFill>
        </p:spPr>
        <p:txBody>
          <a:bodyPr wrap="square">
            <a:spAutoFit/>
          </a:bodyPr>
          <a:lstStyle/>
          <a:p>
            <a:pPr marL="342900" indent="-342900">
              <a:buAutoNum type="arabicPeriod"/>
            </a:pPr>
            <a:r>
              <a:rPr lang="en-US" dirty="0"/>
              <a:t>Geo-Information,</a:t>
            </a:r>
          </a:p>
          <a:p>
            <a:pPr marL="342900" indent="-342900">
              <a:buAutoNum type="arabicPeriod"/>
            </a:pPr>
            <a:r>
              <a:rPr lang="en-US" dirty="0"/>
              <a:t>Facilities&amp; </a:t>
            </a:r>
          </a:p>
          <a:p>
            <a:pPr marL="342900" indent="-342900">
              <a:buAutoNum type="arabicPeriod"/>
            </a:pPr>
            <a:r>
              <a:rPr lang="en-US" dirty="0"/>
              <a:t>Schools</a:t>
            </a:r>
          </a:p>
        </p:txBody>
      </p:sp>
      <p:sp>
        <p:nvSpPr>
          <p:cNvPr id="10" name="Rectangle 9"/>
          <p:cNvSpPr/>
          <p:nvPr/>
        </p:nvSpPr>
        <p:spPr>
          <a:xfrm>
            <a:off x="3048000" y="2551837"/>
            <a:ext cx="6940952" cy="1754326"/>
          </a:xfrm>
          <a:prstGeom prst="rect">
            <a:avLst/>
          </a:prstGeom>
          <a:solidFill>
            <a:schemeClr val="accent2"/>
          </a:solidFill>
        </p:spPr>
        <p:txBody>
          <a:bodyPr wrap="square">
            <a:spAutoFit/>
          </a:bodyPr>
          <a:lstStyle/>
          <a:p>
            <a:pPr marL="342900" indent="-342900">
              <a:buAutoNum type="arabicPeriod"/>
            </a:pPr>
            <a:r>
              <a:rPr lang="en-GB" dirty="0"/>
              <a:t>Organization Unit</a:t>
            </a:r>
          </a:p>
          <a:p>
            <a:pPr marL="342900" indent="-342900">
              <a:buAutoNum type="arabicPeriod"/>
            </a:pPr>
            <a:r>
              <a:rPr lang="en-GB" dirty="0"/>
              <a:t>Persons Registry</a:t>
            </a:r>
          </a:p>
          <a:p>
            <a:pPr marL="800100" lvl="1" indent="-342900">
              <a:buFont typeface="Wingdings" panose="05000000000000000000" pitchFamily="2" charset="2"/>
              <a:buChar char="§"/>
            </a:pPr>
            <a:r>
              <a:rPr lang="en-GB" dirty="0"/>
              <a:t>Workforce,</a:t>
            </a:r>
          </a:p>
          <a:p>
            <a:pPr marL="800100" lvl="1" indent="-342900">
              <a:buFont typeface="Wingdings" panose="05000000000000000000" pitchFamily="2" charset="2"/>
              <a:buChar char="§"/>
            </a:pPr>
            <a:r>
              <a:rPr lang="en-GB" dirty="0"/>
              <a:t>System Administrators,</a:t>
            </a:r>
          </a:p>
          <a:p>
            <a:pPr marL="800100" lvl="1" indent="-342900">
              <a:buFont typeface="Wingdings" panose="05000000000000000000" pitchFamily="2" charset="2"/>
              <a:buChar char="§"/>
            </a:pPr>
            <a:r>
              <a:rPr lang="en-GB" dirty="0"/>
              <a:t>Care-givers/Guardians,</a:t>
            </a:r>
          </a:p>
          <a:p>
            <a:pPr marL="800100" lvl="1" indent="-342900">
              <a:buFont typeface="Wingdings" panose="05000000000000000000" pitchFamily="2" charset="2"/>
              <a:buChar char="§"/>
            </a:pPr>
            <a:r>
              <a:rPr lang="en-GB" dirty="0"/>
              <a:t>Child/OVC: Registration, Case Details/Eligibility Criteria,</a:t>
            </a:r>
          </a:p>
        </p:txBody>
      </p:sp>
      <p:sp>
        <p:nvSpPr>
          <p:cNvPr id="11" name="Rectangle 10"/>
          <p:cNvSpPr/>
          <p:nvPr/>
        </p:nvSpPr>
        <p:spPr>
          <a:xfrm>
            <a:off x="3115188" y="4507587"/>
            <a:ext cx="8437287" cy="2031325"/>
          </a:xfrm>
          <a:prstGeom prst="rect">
            <a:avLst/>
          </a:prstGeom>
          <a:solidFill>
            <a:schemeClr val="accent2"/>
          </a:solidFill>
        </p:spPr>
        <p:txBody>
          <a:bodyPr wrap="square">
            <a:spAutoFit/>
          </a:bodyPr>
          <a:lstStyle/>
          <a:p>
            <a:r>
              <a:rPr lang="en-GB" dirty="0"/>
              <a:t>1.Case Follow ups, </a:t>
            </a:r>
          </a:p>
          <a:p>
            <a:r>
              <a:rPr lang="en-GB" dirty="0"/>
              <a:t>2.Service Provision, </a:t>
            </a:r>
          </a:p>
          <a:p>
            <a:r>
              <a:rPr lang="en-GB" dirty="0"/>
              <a:t>3.Well-being, </a:t>
            </a:r>
          </a:p>
          <a:p>
            <a:r>
              <a:rPr lang="en-GB" dirty="0"/>
              <a:t>4.Case Plans, </a:t>
            </a:r>
          </a:p>
          <a:p>
            <a:r>
              <a:rPr lang="en-GB" dirty="0"/>
              <a:t>5.HIV Management, </a:t>
            </a:r>
          </a:p>
          <a:p>
            <a:r>
              <a:rPr lang="en-GB" dirty="0"/>
              <a:t>6.HIV Risk Screening, </a:t>
            </a:r>
          </a:p>
          <a:p>
            <a:r>
              <a:rPr lang="en-GB" dirty="0"/>
              <a:t>7.Case Closure</a:t>
            </a:r>
          </a:p>
        </p:txBody>
      </p:sp>
    </p:spTree>
    <p:extLst>
      <p:ext uri="{BB962C8B-B14F-4D97-AF65-F5344CB8AC3E}">
        <p14:creationId xmlns:p14="http://schemas.microsoft.com/office/powerpoint/2010/main" val="834858349"/>
      </p:ext>
    </p:extLst>
  </p:cSld>
  <p:clrMapOvr>
    <a:masterClrMapping/>
  </p:clrMapOvr>
  <mc:AlternateContent xmlns:mc="http://schemas.openxmlformats.org/markup-compatibility/2006" xmlns:p14="http://schemas.microsoft.com/office/powerpoint/2010/main">
    <mc:Choice Requires="p14">
      <p:transition spd="slow" p14:dur="5000" advTm="10000">
        <p14:reveal/>
      </p:transition>
    </mc:Choice>
    <mc:Fallback xmlns="">
      <p:transition spd="slow" advTm="10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30250"/>
            <a:ext cx="10515600" cy="654050"/>
          </a:xfrm>
        </p:spPr>
        <p:txBody>
          <a:bodyPr>
            <a:normAutofit fontScale="90000"/>
          </a:bodyPr>
          <a:lstStyle/>
          <a:p>
            <a:pPr algn="ctr"/>
            <a:r>
              <a:rPr lang="en-US" dirty="0">
                <a:latin typeface="Berlin Sans FB" panose="020E0602020502020306" pitchFamily="34" charset="0"/>
              </a:rPr>
              <a:t>How it works-Programming</a:t>
            </a:r>
          </a:p>
        </p:txBody>
      </p:sp>
      <p:sp>
        <p:nvSpPr>
          <p:cNvPr id="4" name="Footer Placeholder 3"/>
          <p:cNvSpPr>
            <a:spLocks noGrp="1"/>
          </p:cNvSpPr>
          <p:nvPr>
            <p:ph type="ftr" sz="quarter" idx="11"/>
          </p:nvPr>
        </p:nvSpPr>
        <p:spPr>
          <a:xfrm>
            <a:off x="838200" y="185738"/>
            <a:ext cx="10121900" cy="544512"/>
          </a:xfrm>
        </p:spPr>
        <p:txBody>
          <a:bodyPr/>
          <a:lstStyle/>
          <a:p>
            <a:r>
              <a:rPr lang="en-US" sz="2800" dirty="0">
                <a:ln w="0"/>
                <a:solidFill>
                  <a:schemeClr val="accent1"/>
                </a:solidFill>
                <a:effectLst>
                  <a:outerShdw blurRad="38100" dist="25400" dir="5400000" algn="ctr" rotWithShape="0">
                    <a:srgbClr val="6E747A">
                      <a:alpha val="43000"/>
                    </a:srgbClr>
                  </a:outerShdw>
                </a:effectLst>
                <a:latin typeface="Berlin Sans FB" panose="020E0602020502020306" pitchFamily="34" charset="0"/>
              </a:rPr>
              <a:t>Child Protection Information Management System-CPIMS</a:t>
            </a:r>
          </a:p>
        </p:txBody>
      </p:sp>
      <p:sp>
        <p:nvSpPr>
          <p:cNvPr id="5" name="Slide Number Placeholder 4"/>
          <p:cNvSpPr>
            <a:spLocks noGrp="1"/>
          </p:cNvSpPr>
          <p:nvPr>
            <p:ph type="sldNum" sz="quarter" idx="12"/>
          </p:nvPr>
        </p:nvSpPr>
        <p:spPr/>
        <p:txBody>
          <a:bodyPr/>
          <a:lstStyle/>
          <a:p>
            <a:fld id="{F8BFA799-E1F7-4F3D-B84E-3B28303DB992}" type="slidenum">
              <a:rPr lang="en-US" smtClean="0"/>
              <a:t>13</a:t>
            </a:fld>
            <a:endParaRPr lang="en-US"/>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21075" y="5742766"/>
            <a:ext cx="5883167" cy="848534"/>
          </a:xfrm>
          <a:prstGeom prst="rect">
            <a:avLst/>
          </a:prstGeom>
        </p:spPr>
      </p:pic>
      <p:pic>
        <p:nvPicPr>
          <p:cNvPr id="7" name="Picture 6"/>
          <p:cNvPicPr>
            <a:picLocks noChangeAspect="1"/>
          </p:cNvPicPr>
          <p:nvPr/>
        </p:nvPicPr>
        <p:blipFill>
          <a:blip r:embed="rId4"/>
          <a:stretch>
            <a:fillRect/>
          </a:stretch>
        </p:blipFill>
        <p:spPr>
          <a:xfrm>
            <a:off x="9460497" y="5685465"/>
            <a:ext cx="1999661" cy="816935"/>
          </a:xfrm>
          <a:prstGeom prst="rect">
            <a:avLst/>
          </a:prstGeom>
        </p:spPr>
      </p:pic>
      <p:sp>
        <p:nvSpPr>
          <p:cNvPr id="9" name="Rounded Rectangle 8"/>
          <p:cNvSpPr/>
          <p:nvPr/>
        </p:nvSpPr>
        <p:spPr>
          <a:xfrm>
            <a:off x="909819" y="1496934"/>
            <a:ext cx="2581154" cy="10263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r>
              <a:rPr lang="en-US" altLang="en-US" dirty="0">
                <a:latin typeface="Berlin Sans FB" panose="020E0602020502020306" pitchFamily="34" charset="0"/>
              </a:rPr>
              <a:t>Case Reporting</a:t>
            </a:r>
          </a:p>
          <a:p>
            <a:pPr marL="457200" indent="-457200"/>
            <a:r>
              <a:rPr lang="en-US" altLang="en-US" dirty="0">
                <a:latin typeface="Berlin Sans FB" panose="020E0602020502020306" pitchFamily="34" charset="0"/>
              </a:rPr>
              <a:t>-Community/</a:t>
            </a:r>
          </a:p>
          <a:p>
            <a:pPr marL="457200" indent="-457200"/>
            <a:r>
              <a:rPr lang="en-US" altLang="en-US" dirty="0">
                <a:latin typeface="Berlin Sans FB" panose="020E0602020502020306" pitchFamily="34" charset="0"/>
              </a:rPr>
              <a:t>Caregiver/VCO/</a:t>
            </a:r>
          </a:p>
        </p:txBody>
      </p:sp>
      <p:sp>
        <p:nvSpPr>
          <p:cNvPr id="10" name="Rounded Rectangle 9"/>
          <p:cNvSpPr/>
          <p:nvPr/>
        </p:nvSpPr>
        <p:spPr>
          <a:xfrm>
            <a:off x="885946" y="2798086"/>
            <a:ext cx="2581154" cy="928961"/>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r>
              <a:rPr lang="en-US" altLang="en-US" dirty="0">
                <a:latin typeface="Berlin Sans FB" panose="020E0602020502020306" pitchFamily="34" charset="0"/>
              </a:rPr>
              <a:t>Case Creation</a:t>
            </a:r>
          </a:p>
          <a:p>
            <a:pPr marL="457200" indent="-457200"/>
            <a:r>
              <a:rPr lang="en-US" altLang="en-US" dirty="0">
                <a:latin typeface="Berlin Sans FB" panose="020E0602020502020306" pitchFamily="34" charset="0"/>
              </a:rPr>
              <a:t>-Case Record Sheet</a:t>
            </a:r>
          </a:p>
        </p:txBody>
      </p:sp>
      <p:sp>
        <p:nvSpPr>
          <p:cNvPr id="11" name="Rounded Rectangle 10"/>
          <p:cNvSpPr/>
          <p:nvPr/>
        </p:nvSpPr>
        <p:spPr>
          <a:xfrm>
            <a:off x="909819" y="3937052"/>
            <a:ext cx="2581154" cy="8237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r>
              <a:rPr lang="en-US" altLang="en-US" dirty="0">
                <a:latin typeface="Berlin Sans FB" panose="020E0602020502020306" pitchFamily="34" charset="0"/>
              </a:rPr>
              <a:t>Case Follow up</a:t>
            </a:r>
          </a:p>
          <a:p>
            <a:pPr marL="457200" indent="-457200"/>
            <a:r>
              <a:rPr lang="en-US" altLang="en-US" dirty="0">
                <a:latin typeface="Berlin Sans FB" panose="020E0602020502020306" pitchFamily="34" charset="0"/>
              </a:rPr>
              <a:t>-Summons/Referrals</a:t>
            </a:r>
          </a:p>
        </p:txBody>
      </p:sp>
      <p:sp>
        <p:nvSpPr>
          <p:cNvPr id="12" name="Rounded Rectangle 11"/>
          <p:cNvSpPr/>
          <p:nvPr/>
        </p:nvSpPr>
        <p:spPr>
          <a:xfrm>
            <a:off x="909819" y="5140833"/>
            <a:ext cx="2581154" cy="671332"/>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r>
              <a:rPr lang="en-US" altLang="en-US" dirty="0">
                <a:latin typeface="Berlin Sans FB" panose="020E0602020502020306" pitchFamily="34" charset="0"/>
              </a:rPr>
              <a:t>Case Closure</a:t>
            </a:r>
          </a:p>
        </p:txBody>
      </p:sp>
      <p:sp>
        <p:nvSpPr>
          <p:cNvPr id="15" name="Rounded Rectangle 14"/>
          <p:cNvSpPr/>
          <p:nvPr/>
        </p:nvSpPr>
        <p:spPr>
          <a:xfrm>
            <a:off x="5645793" y="1886274"/>
            <a:ext cx="2581154" cy="837515"/>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r>
              <a:rPr lang="en-US" altLang="en-US" dirty="0">
                <a:latin typeface="Berlin Sans FB" panose="020E0602020502020306" pitchFamily="34" charset="0"/>
              </a:rPr>
              <a:t>Enrolment</a:t>
            </a:r>
          </a:p>
        </p:txBody>
      </p:sp>
      <p:sp>
        <p:nvSpPr>
          <p:cNvPr id="16" name="Rounded Rectangle 15"/>
          <p:cNvSpPr/>
          <p:nvPr/>
        </p:nvSpPr>
        <p:spPr>
          <a:xfrm>
            <a:off x="5645793" y="3192832"/>
            <a:ext cx="2581154" cy="638387"/>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r>
              <a:rPr lang="en-US" altLang="en-US" dirty="0">
                <a:latin typeface="Berlin Sans FB" panose="020E0602020502020306" pitchFamily="34" charset="0"/>
              </a:rPr>
              <a:t>Well being Assessment</a:t>
            </a:r>
          </a:p>
        </p:txBody>
      </p:sp>
      <p:sp>
        <p:nvSpPr>
          <p:cNvPr id="17" name="Rounded Rectangle 16"/>
          <p:cNvSpPr/>
          <p:nvPr/>
        </p:nvSpPr>
        <p:spPr>
          <a:xfrm>
            <a:off x="5645793" y="4317483"/>
            <a:ext cx="2581154" cy="823350"/>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r>
              <a:rPr lang="en-US" altLang="en-US" dirty="0">
                <a:latin typeface="Berlin Sans FB" panose="020E0602020502020306" pitchFamily="34" charset="0"/>
              </a:rPr>
              <a:t>Case Plan Development</a:t>
            </a:r>
          </a:p>
        </p:txBody>
      </p:sp>
      <p:sp>
        <p:nvSpPr>
          <p:cNvPr id="18" name="Rounded Rectangle 17"/>
          <p:cNvSpPr/>
          <p:nvPr/>
        </p:nvSpPr>
        <p:spPr>
          <a:xfrm>
            <a:off x="8879004" y="1886274"/>
            <a:ext cx="2581154" cy="870808"/>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r>
              <a:rPr lang="en-US" altLang="en-US" dirty="0">
                <a:latin typeface="Berlin Sans FB" panose="020E0602020502020306" pitchFamily="34" charset="0"/>
              </a:rPr>
              <a:t>Service Provision</a:t>
            </a:r>
          </a:p>
          <a:p>
            <a:pPr marL="457200" indent="-457200"/>
            <a:r>
              <a:rPr lang="en-US" altLang="en-US" dirty="0">
                <a:latin typeface="Berlin Sans FB" panose="020E0602020502020306" pitchFamily="34" charset="0"/>
              </a:rPr>
              <a:t>-Assessments and tracking</a:t>
            </a:r>
          </a:p>
        </p:txBody>
      </p:sp>
      <p:sp>
        <p:nvSpPr>
          <p:cNvPr id="19" name="Rounded Rectangle 18"/>
          <p:cNvSpPr/>
          <p:nvPr/>
        </p:nvSpPr>
        <p:spPr>
          <a:xfrm>
            <a:off x="8862863" y="3044601"/>
            <a:ext cx="2581154" cy="786618"/>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r>
              <a:rPr lang="en-US" altLang="en-US" dirty="0">
                <a:latin typeface="Berlin Sans FB" panose="020E0602020502020306" pitchFamily="34" charset="0"/>
              </a:rPr>
              <a:t>Case Plan Achievement Monitoring</a:t>
            </a:r>
          </a:p>
        </p:txBody>
      </p:sp>
      <p:sp>
        <p:nvSpPr>
          <p:cNvPr id="20" name="Rounded Rectangle 19"/>
          <p:cNvSpPr/>
          <p:nvPr/>
        </p:nvSpPr>
        <p:spPr>
          <a:xfrm>
            <a:off x="8879004" y="4386818"/>
            <a:ext cx="2581154" cy="816065"/>
          </a:xfrm>
          <a:prstGeom prst="roundRect">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r>
              <a:rPr lang="en-US" altLang="en-US" dirty="0">
                <a:latin typeface="Berlin Sans FB" panose="020E0602020502020306" pitchFamily="34" charset="0"/>
              </a:rPr>
              <a:t>Case Closure</a:t>
            </a:r>
          </a:p>
          <a:p>
            <a:pPr marL="457200" indent="-457200"/>
            <a:r>
              <a:rPr lang="en-US" altLang="en-US" dirty="0">
                <a:latin typeface="Berlin Sans FB" panose="020E0602020502020306" pitchFamily="34" charset="0"/>
              </a:rPr>
              <a:t>-Transfers/Exits/ Graduation</a:t>
            </a:r>
          </a:p>
        </p:txBody>
      </p:sp>
      <p:sp>
        <p:nvSpPr>
          <p:cNvPr id="21" name="TextBox 20"/>
          <p:cNvSpPr txBox="1"/>
          <p:nvPr/>
        </p:nvSpPr>
        <p:spPr>
          <a:xfrm>
            <a:off x="7349925" y="1384300"/>
            <a:ext cx="1990846" cy="369332"/>
          </a:xfrm>
          <a:prstGeom prst="rect">
            <a:avLst/>
          </a:prstGeom>
          <a:noFill/>
        </p:spPr>
        <p:txBody>
          <a:bodyPr wrap="square" rtlCol="0">
            <a:spAutoFit/>
          </a:bodyPr>
          <a:lstStyle/>
          <a:p>
            <a:pPr algn="ctr"/>
            <a:r>
              <a:rPr lang="en-US" b="1" dirty="0"/>
              <a:t>OVC</a:t>
            </a:r>
          </a:p>
        </p:txBody>
      </p:sp>
      <p:sp>
        <p:nvSpPr>
          <p:cNvPr id="22" name="TextBox 21"/>
          <p:cNvSpPr txBox="1"/>
          <p:nvPr/>
        </p:nvSpPr>
        <p:spPr>
          <a:xfrm>
            <a:off x="1157468" y="1169043"/>
            <a:ext cx="1585732" cy="369332"/>
          </a:xfrm>
          <a:prstGeom prst="rect">
            <a:avLst/>
          </a:prstGeom>
          <a:noFill/>
        </p:spPr>
        <p:txBody>
          <a:bodyPr wrap="square" rtlCol="0">
            <a:spAutoFit/>
          </a:bodyPr>
          <a:lstStyle/>
          <a:p>
            <a:pPr algn="ctr"/>
            <a:r>
              <a:rPr lang="en-US" b="1" dirty="0"/>
              <a:t>DCS</a:t>
            </a:r>
          </a:p>
        </p:txBody>
      </p:sp>
    </p:spTree>
    <p:extLst>
      <p:ext uri="{BB962C8B-B14F-4D97-AF65-F5344CB8AC3E}">
        <p14:creationId xmlns:p14="http://schemas.microsoft.com/office/powerpoint/2010/main" val="3472096848"/>
      </p:ext>
    </p:extLst>
  </p:cSld>
  <p:clrMapOvr>
    <a:masterClrMapping/>
  </p:clrMapOvr>
  <mc:AlternateContent xmlns:mc="http://schemas.openxmlformats.org/markup-compatibility/2006" xmlns:p14="http://schemas.microsoft.com/office/powerpoint/2010/main">
    <mc:Choice Requires="p14">
      <p:transition spd="slow" p14:dur="5000" advTm="10000">
        <p14:reveal/>
      </p:transition>
    </mc:Choice>
    <mc:Fallback xmlns="">
      <p:transition spd="slow" advTm="10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730250"/>
            <a:ext cx="10515600" cy="654050"/>
          </a:xfrm>
        </p:spPr>
        <p:txBody>
          <a:bodyPr>
            <a:normAutofit fontScale="90000"/>
          </a:bodyPr>
          <a:lstStyle/>
          <a:p>
            <a:pPr algn="ctr"/>
            <a:r>
              <a:rPr lang="en-US" dirty="0">
                <a:latin typeface="Berlin Sans FB" panose="020E0602020502020306" pitchFamily="34" charset="0"/>
              </a:rPr>
              <a:t>Data Collection Documents</a:t>
            </a:r>
          </a:p>
        </p:txBody>
      </p:sp>
      <p:sp>
        <p:nvSpPr>
          <p:cNvPr id="3" name="Content Placeholder 2"/>
          <p:cNvSpPr>
            <a:spLocks noGrp="1"/>
          </p:cNvSpPr>
          <p:nvPr>
            <p:ph idx="1"/>
          </p:nvPr>
        </p:nvSpPr>
        <p:spPr>
          <a:xfrm>
            <a:off x="838200" y="1473200"/>
            <a:ext cx="10515600" cy="5029200"/>
          </a:xfrm>
        </p:spPr>
        <p:txBody>
          <a:bodyPr>
            <a:normAutofit/>
          </a:bodyPr>
          <a:lstStyle/>
          <a:p>
            <a:pPr marL="457200" indent="-457200"/>
            <a:r>
              <a:rPr lang="en-US" altLang="en-US" dirty="0">
                <a:latin typeface="Berlin Sans FB" panose="020E0602020502020306" pitchFamily="34" charset="0"/>
              </a:rPr>
              <a:t>Case record sheet</a:t>
            </a:r>
          </a:p>
          <a:p>
            <a:pPr marL="457200" indent="-457200"/>
            <a:r>
              <a:rPr lang="en-US" altLang="en-US" dirty="0">
                <a:latin typeface="Berlin Sans FB" panose="020E0602020502020306" pitchFamily="34" charset="0"/>
              </a:rPr>
              <a:t>Case register</a:t>
            </a:r>
          </a:p>
          <a:p>
            <a:pPr marL="457200" indent="-457200"/>
            <a:r>
              <a:rPr lang="en-US" altLang="en-US" dirty="0">
                <a:latin typeface="Berlin Sans FB" panose="020E0602020502020306" pitchFamily="34" charset="0"/>
              </a:rPr>
              <a:t>Institutional placement </a:t>
            </a:r>
          </a:p>
          <a:p>
            <a:pPr marL="0" indent="0">
              <a:buNone/>
            </a:pPr>
            <a:r>
              <a:rPr lang="en-US" altLang="en-US" dirty="0">
                <a:latin typeface="Berlin Sans FB" panose="020E0602020502020306" pitchFamily="34" charset="0"/>
              </a:rPr>
              <a:t>     and follow up</a:t>
            </a:r>
          </a:p>
          <a:p>
            <a:pPr marL="457200" indent="-457200"/>
            <a:r>
              <a:rPr lang="en-US" altLang="en-US" dirty="0">
                <a:latin typeface="Berlin Sans FB" panose="020E0602020502020306" pitchFamily="34" charset="0"/>
              </a:rPr>
              <a:t>Alternative family care</a:t>
            </a:r>
          </a:p>
          <a:p>
            <a:pPr marL="457200" indent="-457200"/>
            <a:r>
              <a:rPr lang="en-US" altLang="en-US" dirty="0">
                <a:latin typeface="Berlin Sans FB" panose="020E0602020502020306" pitchFamily="34" charset="0"/>
              </a:rPr>
              <a:t>School Bursary Form</a:t>
            </a:r>
          </a:p>
          <a:p>
            <a:pPr marL="457200" indent="-457200"/>
            <a:r>
              <a:rPr lang="en-US" altLang="en-US" dirty="0">
                <a:latin typeface="Berlin Sans FB" panose="020E0602020502020306" pitchFamily="34" charset="0"/>
              </a:rPr>
              <a:t>Follow up forms</a:t>
            </a:r>
          </a:p>
          <a:p>
            <a:pPr marL="457200" indent="-457200"/>
            <a:r>
              <a:rPr lang="en-US" altLang="en-US" dirty="0">
                <a:latin typeface="Berlin Sans FB" panose="020E0602020502020306" pitchFamily="34" charset="0"/>
              </a:rPr>
              <a:t>Social inquiry</a:t>
            </a:r>
          </a:p>
        </p:txBody>
      </p:sp>
      <p:sp>
        <p:nvSpPr>
          <p:cNvPr id="4" name="Footer Placeholder 3"/>
          <p:cNvSpPr>
            <a:spLocks noGrp="1"/>
          </p:cNvSpPr>
          <p:nvPr>
            <p:ph type="ftr" sz="quarter" idx="11"/>
          </p:nvPr>
        </p:nvSpPr>
        <p:spPr>
          <a:xfrm>
            <a:off x="838200" y="185738"/>
            <a:ext cx="10121900" cy="544512"/>
          </a:xfrm>
        </p:spPr>
        <p:txBody>
          <a:bodyPr/>
          <a:lstStyle/>
          <a:p>
            <a:r>
              <a:rPr lang="en-US" sz="2800" dirty="0">
                <a:ln w="0"/>
                <a:solidFill>
                  <a:schemeClr val="accent1"/>
                </a:solidFill>
                <a:effectLst>
                  <a:outerShdw blurRad="38100" dist="25400" dir="5400000" algn="ctr" rotWithShape="0">
                    <a:srgbClr val="6E747A">
                      <a:alpha val="43000"/>
                    </a:srgbClr>
                  </a:outerShdw>
                </a:effectLst>
                <a:latin typeface="Berlin Sans FB" panose="020E0602020502020306" pitchFamily="34" charset="0"/>
              </a:rPr>
              <a:t>Child Protection Information Management System-CPIMS</a:t>
            </a:r>
          </a:p>
        </p:txBody>
      </p:sp>
      <p:sp>
        <p:nvSpPr>
          <p:cNvPr id="5" name="Slide Number Placeholder 4"/>
          <p:cNvSpPr>
            <a:spLocks noGrp="1"/>
          </p:cNvSpPr>
          <p:nvPr>
            <p:ph type="sldNum" sz="quarter" idx="12"/>
          </p:nvPr>
        </p:nvSpPr>
        <p:spPr/>
        <p:txBody>
          <a:bodyPr/>
          <a:lstStyle/>
          <a:p>
            <a:fld id="{F8BFA799-E1F7-4F3D-B84E-3B28303DB992}" type="slidenum">
              <a:rPr lang="en-US" smtClean="0"/>
              <a:t>14</a:t>
            </a:fld>
            <a:endParaRPr lang="en-US"/>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21075" y="5742766"/>
            <a:ext cx="5883167" cy="848534"/>
          </a:xfrm>
          <a:prstGeom prst="rect">
            <a:avLst/>
          </a:prstGeom>
        </p:spPr>
      </p:pic>
      <p:pic>
        <p:nvPicPr>
          <p:cNvPr id="7" name="Picture 6"/>
          <p:cNvPicPr>
            <a:picLocks noChangeAspect="1"/>
          </p:cNvPicPr>
          <p:nvPr/>
        </p:nvPicPr>
        <p:blipFill>
          <a:blip r:embed="rId4"/>
          <a:stretch>
            <a:fillRect/>
          </a:stretch>
        </p:blipFill>
        <p:spPr>
          <a:xfrm>
            <a:off x="9460497" y="5685465"/>
            <a:ext cx="1999661" cy="816935"/>
          </a:xfrm>
          <a:prstGeom prst="rect">
            <a:avLst/>
          </a:prstGeom>
        </p:spPr>
      </p:pic>
      <p:sp>
        <p:nvSpPr>
          <p:cNvPr id="8" name="Rounded Rectangle 7"/>
          <p:cNvSpPr/>
          <p:nvPr/>
        </p:nvSpPr>
        <p:spPr>
          <a:xfrm>
            <a:off x="6096000" y="1473200"/>
            <a:ext cx="5397910" cy="4212265"/>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latin typeface="Berlin Sans FB" panose="020E0602020502020306" pitchFamily="34" charset="0"/>
              </a:rPr>
              <a:t>OVC Case Management</a:t>
            </a:r>
          </a:p>
          <a:p>
            <a:r>
              <a:rPr lang="en-GB" sz="2400" dirty="0">
                <a:latin typeface="Berlin Sans FB" panose="020E0602020502020306" pitchFamily="34" charset="0"/>
              </a:rPr>
              <a:t>Enrolment form</a:t>
            </a:r>
          </a:p>
          <a:p>
            <a:r>
              <a:rPr lang="en-GB" sz="2400" dirty="0">
                <a:latin typeface="Berlin Sans FB" panose="020E0602020502020306" pitchFamily="34" charset="0"/>
              </a:rPr>
              <a:t>Wellbeing (Child &amp; Caregiver)</a:t>
            </a:r>
          </a:p>
          <a:p>
            <a:r>
              <a:rPr lang="en-GB" sz="2400" dirty="0">
                <a:latin typeface="Berlin Sans FB" panose="020E0602020502020306" pitchFamily="34" charset="0"/>
              </a:rPr>
              <a:t>CPARA</a:t>
            </a:r>
          </a:p>
          <a:p>
            <a:r>
              <a:rPr lang="en-GB" sz="2400" dirty="0">
                <a:latin typeface="Berlin Sans FB" panose="020E0602020502020306" pitchFamily="34" charset="0"/>
              </a:rPr>
              <a:t>Case Plan</a:t>
            </a:r>
          </a:p>
          <a:p>
            <a:r>
              <a:rPr lang="en-GB" sz="2400" dirty="0">
                <a:latin typeface="Berlin Sans FB" panose="020E0602020502020306" pitchFamily="34" charset="0"/>
              </a:rPr>
              <a:t>Service Provision (Child &amp; Caregiver)</a:t>
            </a:r>
          </a:p>
          <a:p>
            <a:r>
              <a:rPr lang="en-GB" sz="2400" dirty="0">
                <a:latin typeface="Berlin Sans FB" panose="020E0602020502020306" pitchFamily="34" charset="0"/>
              </a:rPr>
              <a:t>Health Management: </a:t>
            </a:r>
          </a:p>
          <a:p>
            <a:pPr lvl="1"/>
            <a:r>
              <a:rPr lang="en-GB" sz="2400" dirty="0">
                <a:latin typeface="Berlin Sans FB" panose="020E0602020502020306" pitchFamily="34" charset="0"/>
              </a:rPr>
              <a:t>HIV Risk Screening</a:t>
            </a:r>
          </a:p>
          <a:p>
            <a:pPr lvl="1"/>
            <a:r>
              <a:rPr lang="en-GB" sz="2400" dirty="0">
                <a:latin typeface="Berlin Sans FB" panose="020E0602020502020306" pitchFamily="34" charset="0"/>
              </a:rPr>
              <a:t>HIV Management</a:t>
            </a:r>
          </a:p>
          <a:p>
            <a:r>
              <a:rPr lang="en-US" sz="2400" dirty="0"/>
              <a:t>Case Closure</a:t>
            </a:r>
          </a:p>
        </p:txBody>
      </p:sp>
    </p:spTree>
    <p:extLst>
      <p:ext uri="{BB962C8B-B14F-4D97-AF65-F5344CB8AC3E}">
        <p14:creationId xmlns:p14="http://schemas.microsoft.com/office/powerpoint/2010/main" val="898374018"/>
      </p:ext>
    </p:extLst>
  </p:cSld>
  <p:clrMapOvr>
    <a:masterClrMapping/>
  </p:clrMapOvr>
  <mc:AlternateContent xmlns:mc="http://schemas.openxmlformats.org/markup-compatibility/2006" xmlns:p14="http://schemas.microsoft.com/office/powerpoint/2010/main">
    <mc:Choice Requires="p14">
      <p:transition spd="slow" p14:dur="5000" advTm="10000">
        <p14:reveal/>
      </p:transition>
    </mc:Choice>
    <mc:Fallback xmlns="">
      <p:transition spd="slow" advTm="10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30262"/>
            <a:ext cx="10515600" cy="483409"/>
          </a:xfrm>
        </p:spPr>
        <p:txBody>
          <a:bodyPr>
            <a:normAutofit fontScale="90000"/>
          </a:bodyPr>
          <a:lstStyle/>
          <a:p>
            <a:pPr algn="ctr"/>
            <a:r>
              <a:rPr lang="en-US" sz="4000" dirty="0">
                <a:latin typeface="Berlin Sans FB" panose="020E0602020502020306" pitchFamily="34" charset="0"/>
              </a:rPr>
              <a:t>Rollout Process</a:t>
            </a:r>
          </a:p>
        </p:txBody>
      </p:sp>
      <p:sp>
        <p:nvSpPr>
          <p:cNvPr id="3" name="Content Placeholder 2"/>
          <p:cNvSpPr>
            <a:spLocks noGrp="1"/>
          </p:cNvSpPr>
          <p:nvPr>
            <p:ph idx="1"/>
          </p:nvPr>
        </p:nvSpPr>
        <p:spPr>
          <a:xfrm>
            <a:off x="642711" y="1611353"/>
            <a:ext cx="10515600" cy="4486275"/>
          </a:xfrm>
        </p:spPr>
        <p:txBody>
          <a:bodyPr>
            <a:normAutofit/>
          </a:bodyPr>
          <a:lstStyle/>
          <a:p>
            <a:endParaRPr lang="en-US" b="1" dirty="0"/>
          </a:p>
          <a:p>
            <a:endParaRPr lang="en-US" b="1" dirty="0"/>
          </a:p>
          <a:p>
            <a:endParaRPr lang="en-US" b="1"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00511" y="5614219"/>
            <a:ext cx="5883167" cy="848534"/>
          </a:xfrm>
          <a:prstGeom prst="rect">
            <a:avLst/>
          </a:prstGeom>
        </p:spPr>
      </p:pic>
      <p:sp>
        <p:nvSpPr>
          <p:cNvPr id="5" name="Footer Placeholder 4"/>
          <p:cNvSpPr>
            <a:spLocks noGrp="1"/>
          </p:cNvSpPr>
          <p:nvPr>
            <p:ph type="ftr" sz="quarter" idx="11"/>
          </p:nvPr>
        </p:nvSpPr>
        <p:spPr>
          <a:xfrm>
            <a:off x="647700" y="230187"/>
            <a:ext cx="11036300" cy="600075"/>
          </a:xfrm>
        </p:spPr>
        <p:txBody>
          <a:bodyPr/>
          <a:lstStyle/>
          <a:p>
            <a:r>
              <a:rPr lang="en-US" sz="2800" dirty="0">
                <a:ln w="0"/>
                <a:solidFill>
                  <a:schemeClr val="accent1"/>
                </a:solidFill>
                <a:effectLst>
                  <a:outerShdw blurRad="38100" dist="25400" dir="5400000" algn="ctr" rotWithShape="0">
                    <a:srgbClr val="6E747A">
                      <a:alpha val="43000"/>
                    </a:srgbClr>
                  </a:outerShdw>
                </a:effectLst>
                <a:latin typeface="Berlin Sans FB" panose="020E0602020502020306" pitchFamily="34" charset="0"/>
              </a:rPr>
              <a:t>Child Protection Information Management System-CPIMS</a:t>
            </a:r>
          </a:p>
        </p:txBody>
      </p:sp>
      <p:sp>
        <p:nvSpPr>
          <p:cNvPr id="6" name="Slide Number Placeholder 5"/>
          <p:cNvSpPr>
            <a:spLocks noGrp="1"/>
          </p:cNvSpPr>
          <p:nvPr>
            <p:ph type="sldNum" sz="quarter" idx="12"/>
          </p:nvPr>
        </p:nvSpPr>
        <p:spPr/>
        <p:txBody>
          <a:bodyPr/>
          <a:lstStyle/>
          <a:p>
            <a:fld id="{F8BFA799-E1F7-4F3D-B84E-3B28303DB992}" type="slidenum">
              <a:rPr lang="en-US" smtClean="0"/>
              <a:t>15</a:t>
            </a:fld>
            <a:endParaRPr lang="en-US"/>
          </a:p>
        </p:txBody>
      </p:sp>
      <p:graphicFrame>
        <p:nvGraphicFramePr>
          <p:cNvPr id="7" name="Diagram 6"/>
          <p:cNvGraphicFramePr/>
          <p:nvPr>
            <p:extLst>
              <p:ext uri="{D42A27DB-BD31-4B8C-83A1-F6EECF244321}">
                <p14:modId xmlns:p14="http://schemas.microsoft.com/office/powerpoint/2010/main" val="2499799506"/>
              </p:ext>
            </p:extLst>
          </p:nvPr>
        </p:nvGraphicFramePr>
        <p:xfrm>
          <a:off x="508000" y="1246228"/>
          <a:ext cx="11066684" cy="4367991"/>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4294127350"/>
      </p:ext>
    </p:extLst>
  </p:cSld>
  <p:clrMapOvr>
    <a:masterClrMapping/>
  </p:clrMapOvr>
  <mc:AlternateContent xmlns:mc="http://schemas.openxmlformats.org/markup-compatibility/2006" xmlns:p14="http://schemas.microsoft.com/office/powerpoint/2010/main">
    <mc:Choice Requires="p14">
      <p:transition spd="slow" p14:dur="5000" advTm="10000">
        <p14:reveal/>
      </p:transition>
    </mc:Choice>
    <mc:Fallback xmlns="">
      <p:transition spd="slow" advTm="10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65200"/>
            <a:ext cx="10515600" cy="725488"/>
          </a:xfrm>
        </p:spPr>
        <p:txBody>
          <a:bodyPr>
            <a:normAutofit/>
          </a:bodyPr>
          <a:lstStyle/>
          <a:p>
            <a:pPr algn="ctr"/>
            <a:r>
              <a:rPr lang="en-US" sz="4000" dirty="0">
                <a:latin typeface="Berlin Sans FB" panose="020E0602020502020306" pitchFamily="34" charset="0"/>
              </a:rPr>
              <a:t>Targeted users</a:t>
            </a:r>
          </a:p>
        </p:txBody>
      </p:sp>
      <p:sp>
        <p:nvSpPr>
          <p:cNvPr id="3" name="Content Placeholder 2"/>
          <p:cNvSpPr>
            <a:spLocks noGrp="1"/>
          </p:cNvSpPr>
          <p:nvPr>
            <p:ph idx="1"/>
          </p:nvPr>
        </p:nvSpPr>
        <p:spPr>
          <a:xfrm>
            <a:off x="642711" y="1611353"/>
            <a:ext cx="10515600" cy="4486275"/>
          </a:xfrm>
        </p:spPr>
        <p:txBody>
          <a:bodyPr/>
          <a:lstStyle/>
          <a:p>
            <a:pPr lvl="0"/>
            <a:r>
              <a:rPr lang="en-US" dirty="0">
                <a:latin typeface="Berlin Sans FB" panose="020E0602020502020306" pitchFamily="34" charset="0"/>
              </a:rPr>
              <a:t>Department of Children Services Headquarter staff </a:t>
            </a:r>
          </a:p>
          <a:p>
            <a:pPr lvl="0"/>
            <a:r>
              <a:rPr lang="en-US" dirty="0">
                <a:latin typeface="Berlin Sans FB" panose="020E0602020502020306" pitchFamily="34" charset="0"/>
              </a:rPr>
              <a:t>Sub-county and county level Children officers</a:t>
            </a:r>
          </a:p>
          <a:p>
            <a:pPr lvl="0"/>
            <a:r>
              <a:rPr lang="en-US" dirty="0">
                <a:latin typeface="Berlin Sans FB" panose="020E0602020502020306" pitchFamily="34" charset="0"/>
              </a:rPr>
              <a:t>Statutory Institutions managers and staff</a:t>
            </a:r>
          </a:p>
          <a:p>
            <a:pPr lvl="0"/>
            <a:r>
              <a:rPr lang="en-US" dirty="0">
                <a:latin typeface="Berlin Sans FB" panose="020E0602020502020306" pitchFamily="34" charset="0"/>
              </a:rPr>
              <a:t>Charitable children institutions staff </a:t>
            </a:r>
          </a:p>
          <a:p>
            <a:pPr lvl="0"/>
            <a:r>
              <a:rPr lang="en-US" dirty="0">
                <a:latin typeface="Berlin Sans FB" panose="020E0602020502020306" pitchFamily="34" charset="0"/>
              </a:rPr>
              <a:t>OVC program implementers (Implementing partners and LIPs)</a:t>
            </a:r>
          </a:p>
          <a:p>
            <a:pPr lvl="0"/>
            <a:r>
              <a:rPr lang="en-US" dirty="0">
                <a:latin typeface="Berlin Sans FB" panose="020E0602020502020306" pitchFamily="34" charset="0"/>
              </a:rPr>
              <a:t>Other NGOs providing child protection and welfare services </a:t>
            </a:r>
          </a:p>
          <a:p>
            <a:pPr lvl="0"/>
            <a:r>
              <a:rPr lang="en-US" dirty="0">
                <a:latin typeface="Berlin Sans FB" panose="020E0602020502020306" pitchFamily="34" charset="0"/>
              </a:rPr>
              <a:t>Voluntary Children Officers supporting sub county offices</a:t>
            </a:r>
          </a:p>
          <a:p>
            <a:endParaRPr lang="en-US"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900511" y="5614219"/>
            <a:ext cx="5883167" cy="848534"/>
          </a:xfrm>
          <a:prstGeom prst="rect">
            <a:avLst/>
          </a:prstGeom>
        </p:spPr>
      </p:pic>
      <p:sp>
        <p:nvSpPr>
          <p:cNvPr id="5" name="Footer Placeholder 4"/>
          <p:cNvSpPr>
            <a:spLocks noGrp="1"/>
          </p:cNvSpPr>
          <p:nvPr>
            <p:ph type="ftr" sz="quarter" idx="11"/>
          </p:nvPr>
        </p:nvSpPr>
        <p:spPr>
          <a:xfrm>
            <a:off x="647700" y="230187"/>
            <a:ext cx="11036300" cy="600075"/>
          </a:xfrm>
        </p:spPr>
        <p:txBody>
          <a:bodyPr/>
          <a:lstStyle/>
          <a:p>
            <a:r>
              <a:rPr lang="en-US" sz="2800" dirty="0">
                <a:ln w="0"/>
                <a:solidFill>
                  <a:schemeClr val="accent1"/>
                </a:solidFill>
                <a:effectLst>
                  <a:outerShdw blurRad="38100" dist="25400" dir="5400000" algn="ctr" rotWithShape="0">
                    <a:srgbClr val="6E747A">
                      <a:alpha val="43000"/>
                    </a:srgbClr>
                  </a:outerShdw>
                </a:effectLst>
                <a:latin typeface="Berlin Sans FB" panose="020E0602020502020306" pitchFamily="34" charset="0"/>
              </a:rPr>
              <a:t>Child Protection Information Management System-CPIMS</a:t>
            </a:r>
          </a:p>
        </p:txBody>
      </p:sp>
      <p:sp>
        <p:nvSpPr>
          <p:cNvPr id="6" name="Slide Number Placeholder 5"/>
          <p:cNvSpPr>
            <a:spLocks noGrp="1"/>
          </p:cNvSpPr>
          <p:nvPr>
            <p:ph type="sldNum" sz="quarter" idx="12"/>
          </p:nvPr>
        </p:nvSpPr>
        <p:spPr/>
        <p:txBody>
          <a:bodyPr/>
          <a:lstStyle/>
          <a:p>
            <a:fld id="{F8BFA799-E1F7-4F3D-B84E-3B28303DB992}" type="slidenum">
              <a:rPr lang="en-US" smtClean="0"/>
              <a:t>16</a:t>
            </a:fld>
            <a:endParaRPr lang="en-US"/>
          </a:p>
        </p:txBody>
      </p:sp>
    </p:spTree>
    <p:extLst>
      <p:ext uri="{BB962C8B-B14F-4D97-AF65-F5344CB8AC3E}">
        <p14:creationId xmlns:p14="http://schemas.microsoft.com/office/powerpoint/2010/main" val="2940011421"/>
      </p:ext>
    </p:extLst>
  </p:cSld>
  <p:clrMapOvr>
    <a:masterClrMapping/>
  </p:clrMapOvr>
  <mc:AlternateContent xmlns:mc="http://schemas.openxmlformats.org/markup-compatibility/2006" xmlns:p14="http://schemas.microsoft.com/office/powerpoint/2010/main">
    <mc:Choice Requires="p14">
      <p:transition spd="slow" p14:dur="5000" advTm="10000">
        <p14:reveal/>
      </p:transition>
    </mc:Choice>
    <mc:Fallback xmlns="">
      <p:transition spd="slow" advTm="10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1130300"/>
            <a:ext cx="10515600" cy="563819"/>
          </a:xfrm>
        </p:spPr>
        <p:txBody>
          <a:bodyPr>
            <a:normAutofit fontScale="90000"/>
          </a:bodyPr>
          <a:lstStyle/>
          <a:p>
            <a:pPr algn="ctr"/>
            <a:r>
              <a:rPr lang="en-US" sz="4000" dirty="0">
                <a:latin typeface="Berlin Sans FB" panose="020E0602020502020306" pitchFamily="34" charset="0"/>
              </a:rPr>
              <a:t>Integration</a:t>
            </a:r>
          </a:p>
        </p:txBody>
      </p:sp>
      <p:sp>
        <p:nvSpPr>
          <p:cNvPr id="3" name="Content Placeholder 2"/>
          <p:cNvSpPr>
            <a:spLocks noGrp="1"/>
          </p:cNvSpPr>
          <p:nvPr>
            <p:ph idx="1"/>
          </p:nvPr>
        </p:nvSpPr>
        <p:spPr>
          <a:xfrm>
            <a:off x="235974" y="1794609"/>
            <a:ext cx="11469048" cy="4665185"/>
          </a:xfrm>
        </p:spPr>
        <p:txBody>
          <a:bodyPr>
            <a:normAutofit/>
          </a:bodyPr>
          <a:lstStyle/>
          <a:p>
            <a:pPr lvl="0"/>
            <a:r>
              <a:rPr lang="en-US" sz="3200" dirty="0">
                <a:latin typeface="Berlin Sans FB" panose="020E0602020502020306" pitchFamily="34" charset="0"/>
              </a:rPr>
              <a:t>Referrals for interventions : Judiciary, NHIF, SI</a:t>
            </a:r>
          </a:p>
          <a:p>
            <a:pPr lvl="0"/>
            <a:r>
              <a:rPr lang="en-US" sz="3200" dirty="0">
                <a:latin typeface="Berlin Sans FB" panose="020E0602020502020306" pitchFamily="34" charset="0"/>
              </a:rPr>
              <a:t>Integration with other systems: 116, VURUGU mapper</a:t>
            </a:r>
          </a:p>
          <a:p>
            <a:pPr lvl="0"/>
            <a:r>
              <a:rPr lang="en-US" sz="3200" dirty="0">
                <a:latin typeface="Berlin Sans FB" panose="020E0602020502020306" pitchFamily="34" charset="0"/>
              </a:rPr>
              <a:t>Health (Kenya Master Facility Database and Viral Load/EID Database)</a:t>
            </a:r>
          </a:p>
          <a:p>
            <a:pPr lvl="0"/>
            <a:r>
              <a:rPr lang="en-US" sz="3200" dirty="0">
                <a:latin typeface="Berlin Sans FB" panose="020E0602020502020306" pitchFamily="34" charset="0"/>
              </a:rPr>
              <a:t>Judiciary – on going</a:t>
            </a:r>
          </a:p>
          <a:p>
            <a:pPr lvl="0"/>
            <a:r>
              <a:rPr lang="en-US" sz="3200" dirty="0">
                <a:latin typeface="Berlin Sans FB" panose="020E0602020502020306" pitchFamily="34" charset="0"/>
              </a:rPr>
              <a:t>Schools NEMIS system –  yet to start</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84235" y="5596722"/>
            <a:ext cx="5266752" cy="759628"/>
          </a:xfrm>
          <a:prstGeom prst="rect">
            <a:avLst/>
          </a:prstGeom>
        </p:spPr>
      </p:pic>
      <p:sp>
        <p:nvSpPr>
          <p:cNvPr id="5" name="Footer Placeholder 4"/>
          <p:cNvSpPr>
            <a:spLocks noGrp="1"/>
          </p:cNvSpPr>
          <p:nvPr>
            <p:ph type="ftr" sz="quarter" idx="11"/>
          </p:nvPr>
        </p:nvSpPr>
        <p:spPr>
          <a:xfrm>
            <a:off x="330200" y="497144"/>
            <a:ext cx="11374822" cy="633156"/>
          </a:xfrm>
        </p:spPr>
        <p:txBody>
          <a:bodyPr/>
          <a:lstStyle/>
          <a:p>
            <a:r>
              <a:rPr lang="en-US" sz="2800" dirty="0">
                <a:ln w="0"/>
                <a:solidFill>
                  <a:schemeClr val="accent1"/>
                </a:solidFill>
                <a:effectLst>
                  <a:outerShdw blurRad="38100" dist="25400" dir="5400000" algn="ctr" rotWithShape="0">
                    <a:srgbClr val="6E747A">
                      <a:alpha val="43000"/>
                    </a:srgbClr>
                  </a:outerShdw>
                </a:effectLst>
                <a:latin typeface="Berlin Sans FB" panose="020E0602020502020306" pitchFamily="34" charset="0"/>
              </a:rPr>
              <a:t>Child Protection Information Management System-CPIMS</a:t>
            </a:r>
          </a:p>
        </p:txBody>
      </p:sp>
      <p:sp>
        <p:nvSpPr>
          <p:cNvPr id="6" name="Slide Number Placeholder 5"/>
          <p:cNvSpPr>
            <a:spLocks noGrp="1"/>
          </p:cNvSpPr>
          <p:nvPr>
            <p:ph type="sldNum" sz="quarter" idx="12"/>
          </p:nvPr>
        </p:nvSpPr>
        <p:spPr/>
        <p:txBody>
          <a:bodyPr/>
          <a:lstStyle/>
          <a:p>
            <a:fld id="{F8BFA799-E1F7-4F3D-B84E-3B28303DB992}" type="slidenum">
              <a:rPr lang="en-US" smtClean="0"/>
              <a:t>17</a:t>
            </a:fld>
            <a:endParaRPr lang="en-US"/>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130799" y="5349972"/>
            <a:ext cx="2223001" cy="905888"/>
          </a:xfrm>
          <a:prstGeom prst="rect">
            <a:avLst/>
          </a:prstGeom>
        </p:spPr>
      </p:pic>
    </p:spTree>
    <p:extLst>
      <p:ext uri="{BB962C8B-B14F-4D97-AF65-F5344CB8AC3E}">
        <p14:creationId xmlns:p14="http://schemas.microsoft.com/office/powerpoint/2010/main" val="2469954156"/>
      </p:ext>
    </p:extLst>
  </p:cSld>
  <p:clrMapOvr>
    <a:masterClrMapping/>
  </p:clrMapOvr>
  <mc:AlternateContent xmlns:mc="http://schemas.openxmlformats.org/markup-compatibility/2006" xmlns:p14="http://schemas.microsoft.com/office/powerpoint/2010/main">
    <mc:Choice Requires="p14">
      <p:transition spd="slow" p14:dur="5000" advTm="10000">
        <p14:reveal/>
      </p:transition>
    </mc:Choice>
    <mc:Fallback xmlns="">
      <p:transition spd="slow" advTm="10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975562"/>
            <a:ext cx="10515600" cy="638142"/>
          </a:xfrm>
        </p:spPr>
        <p:txBody>
          <a:bodyPr>
            <a:normAutofit fontScale="90000"/>
          </a:bodyPr>
          <a:lstStyle/>
          <a:p>
            <a:pPr algn="ctr"/>
            <a:r>
              <a:rPr lang="en-US" dirty="0">
                <a:latin typeface="Berlin Sans FB" panose="020E0602020502020306" pitchFamily="34" charset="0"/>
              </a:rPr>
              <a:t>Achievements</a:t>
            </a:r>
          </a:p>
        </p:txBody>
      </p:sp>
      <p:sp>
        <p:nvSpPr>
          <p:cNvPr id="3" name="Content Placeholder 2"/>
          <p:cNvSpPr>
            <a:spLocks noGrp="1"/>
          </p:cNvSpPr>
          <p:nvPr>
            <p:ph idx="1"/>
          </p:nvPr>
        </p:nvSpPr>
        <p:spPr>
          <a:xfrm>
            <a:off x="609600" y="1613704"/>
            <a:ext cx="5305063" cy="4223158"/>
          </a:xfrm>
        </p:spPr>
        <p:txBody>
          <a:bodyPr>
            <a:normAutofit fontScale="77500" lnSpcReduction="20000"/>
          </a:bodyPr>
          <a:lstStyle/>
          <a:p>
            <a:pPr lvl="0"/>
            <a:r>
              <a:rPr lang="en-US" sz="3200" dirty="0">
                <a:latin typeface="Berlin Sans FB" panose="020E0602020502020306" pitchFamily="34" charset="0"/>
              </a:rPr>
              <a:t>Incremental development</a:t>
            </a:r>
          </a:p>
          <a:p>
            <a:pPr lvl="1"/>
            <a:r>
              <a:rPr lang="en-US" sz="2800" dirty="0">
                <a:latin typeface="Berlin Sans FB" panose="020E0602020502020306" pitchFamily="34" charset="0"/>
              </a:rPr>
              <a:t>Presidential Bursary</a:t>
            </a:r>
          </a:p>
          <a:p>
            <a:pPr lvl="1"/>
            <a:r>
              <a:rPr lang="en-US" sz="2800" dirty="0">
                <a:latin typeface="Berlin Sans FB" panose="020E0602020502020306" pitchFamily="34" charset="0"/>
              </a:rPr>
              <a:t>Alternative Family Care</a:t>
            </a:r>
          </a:p>
          <a:p>
            <a:pPr lvl="1"/>
            <a:r>
              <a:rPr lang="en-US" sz="2800" dirty="0">
                <a:latin typeface="Berlin Sans FB" panose="020E0602020502020306" pitchFamily="34" charset="0"/>
              </a:rPr>
              <a:t>Counter Trafficking in Persons</a:t>
            </a:r>
          </a:p>
          <a:p>
            <a:pPr lvl="1"/>
            <a:r>
              <a:rPr lang="en-US" sz="2800" dirty="0">
                <a:latin typeface="Berlin Sans FB" panose="020E0602020502020306" pitchFamily="34" charset="0"/>
              </a:rPr>
              <a:t>Case Categories</a:t>
            </a:r>
          </a:p>
          <a:p>
            <a:pPr lvl="0"/>
            <a:r>
              <a:rPr lang="en-US" sz="3200" dirty="0">
                <a:latin typeface="Berlin Sans FB" panose="020E0602020502020306" pitchFamily="34" charset="0"/>
              </a:rPr>
              <a:t>Phased roll out</a:t>
            </a:r>
          </a:p>
          <a:p>
            <a:pPr lvl="1"/>
            <a:r>
              <a:rPr lang="en-US" sz="2800" dirty="0">
                <a:latin typeface="Berlin Sans FB" panose="020E0602020502020306" pitchFamily="34" charset="0"/>
              </a:rPr>
              <a:t>Piloted 3 counties</a:t>
            </a:r>
          </a:p>
          <a:p>
            <a:pPr lvl="1"/>
            <a:r>
              <a:rPr lang="en-US" sz="2800" dirty="0">
                <a:latin typeface="Berlin Sans FB" panose="020E0602020502020306" pitchFamily="34" charset="0"/>
              </a:rPr>
              <a:t>Rolled out to initial 15 counties</a:t>
            </a:r>
          </a:p>
          <a:p>
            <a:pPr lvl="1"/>
            <a:r>
              <a:rPr lang="en-US" sz="2800" dirty="0">
                <a:latin typeface="Berlin Sans FB" panose="020E0602020502020306" pitchFamily="34" charset="0"/>
              </a:rPr>
              <a:t>Rolled out to another 25 counties</a:t>
            </a:r>
          </a:p>
          <a:p>
            <a:pPr lvl="1"/>
            <a:r>
              <a:rPr lang="en-US" sz="2800" dirty="0">
                <a:latin typeface="Berlin Sans FB" panose="020E0602020502020306" pitchFamily="34" charset="0"/>
              </a:rPr>
              <a:t>Targeted all counties by end of year</a:t>
            </a:r>
          </a:p>
          <a:p>
            <a:pPr lvl="1"/>
            <a:r>
              <a:rPr lang="en-US" sz="2800" dirty="0">
                <a:latin typeface="Berlin Sans FB" panose="020E0602020502020306" pitchFamily="34" charset="0"/>
              </a:rPr>
              <a:t>Rolled out to all the 31 Statutory institutions</a:t>
            </a:r>
          </a:p>
          <a:p>
            <a:pPr lvl="1"/>
            <a:r>
              <a:rPr lang="en-US" sz="2800" dirty="0">
                <a:latin typeface="Berlin Sans FB" panose="020E0602020502020306" pitchFamily="34" charset="0"/>
              </a:rPr>
              <a:t>Rolled out to all USG  OVC Implementing partners</a:t>
            </a: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91179" y="5670252"/>
            <a:ext cx="4994071" cy="720299"/>
          </a:xfrm>
          <a:prstGeom prst="rect">
            <a:avLst/>
          </a:prstGeom>
        </p:spPr>
      </p:pic>
      <p:sp>
        <p:nvSpPr>
          <p:cNvPr id="5" name="Footer Placeholder 4"/>
          <p:cNvSpPr>
            <a:spLocks noGrp="1"/>
          </p:cNvSpPr>
          <p:nvPr>
            <p:ph type="ftr" sz="quarter" idx="11"/>
          </p:nvPr>
        </p:nvSpPr>
        <p:spPr>
          <a:xfrm>
            <a:off x="609600" y="255264"/>
            <a:ext cx="10829950" cy="811536"/>
          </a:xfrm>
        </p:spPr>
        <p:txBody>
          <a:bodyPr/>
          <a:lstStyle/>
          <a:p>
            <a:r>
              <a:rPr lang="en-US" sz="2800" dirty="0">
                <a:ln w="0"/>
                <a:solidFill>
                  <a:schemeClr val="accent1"/>
                </a:solidFill>
                <a:effectLst>
                  <a:outerShdw blurRad="38100" dist="25400" dir="5400000" algn="ctr" rotWithShape="0">
                    <a:srgbClr val="6E747A">
                      <a:alpha val="43000"/>
                    </a:srgbClr>
                  </a:outerShdw>
                </a:effectLst>
                <a:latin typeface="Berlin Sans FB" panose="020E0602020502020306" pitchFamily="34" charset="0"/>
              </a:rPr>
              <a:t>Child Protection Information Management System-CPIMS</a:t>
            </a:r>
          </a:p>
        </p:txBody>
      </p:sp>
      <p:sp>
        <p:nvSpPr>
          <p:cNvPr id="6" name="Slide Number Placeholder 5"/>
          <p:cNvSpPr>
            <a:spLocks noGrp="1"/>
          </p:cNvSpPr>
          <p:nvPr>
            <p:ph type="sldNum" sz="quarter" idx="12"/>
          </p:nvPr>
        </p:nvSpPr>
        <p:spPr/>
        <p:txBody>
          <a:bodyPr/>
          <a:lstStyle/>
          <a:p>
            <a:fld id="{F8BFA799-E1F7-4F3D-B84E-3B28303DB992}" type="slidenum">
              <a:rPr lang="en-US" smtClean="0"/>
              <a:t>18</a:t>
            </a:fld>
            <a:endParaRPr lang="en-US"/>
          </a:p>
        </p:txBody>
      </p:sp>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85250" y="5534263"/>
            <a:ext cx="2196097" cy="894924"/>
          </a:xfrm>
          <a:prstGeom prst="rect">
            <a:avLst/>
          </a:prstGeom>
        </p:spPr>
      </p:pic>
      <p:pic>
        <p:nvPicPr>
          <p:cNvPr id="8" name="Picture 5"/>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25296" y="1613703"/>
            <a:ext cx="5957104" cy="42184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40977950"/>
      </p:ext>
    </p:extLst>
  </p:cSld>
  <p:clrMapOvr>
    <a:masterClrMapping/>
  </p:clrMapOvr>
  <mc:AlternateContent xmlns:mc="http://schemas.openxmlformats.org/markup-compatibility/2006" xmlns:p14="http://schemas.microsoft.com/office/powerpoint/2010/main">
    <mc:Choice Requires="p14">
      <p:transition spd="slow" p14:dur="5000" advTm="10000">
        <p14:reveal/>
      </p:transition>
    </mc:Choice>
    <mc:Fallback xmlns="">
      <p:transition spd="slow" advTm="10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34189"/>
            <a:ext cx="10515600" cy="638217"/>
          </a:xfrm>
        </p:spPr>
        <p:txBody>
          <a:bodyPr>
            <a:normAutofit fontScale="90000"/>
          </a:bodyPr>
          <a:lstStyle/>
          <a:p>
            <a:pPr algn="ctr"/>
            <a:r>
              <a:rPr lang="en-US" dirty="0">
                <a:latin typeface="Berlin Sans FB" panose="020E0602020502020306" pitchFamily="34" charset="0"/>
              </a:rPr>
              <a:t>Achievements</a:t>
            </a:r>
          </a:p>
        </p:txBody>
      </p:sp>
      <p:sp>
        <p:nvSpPr>
          <p:cNvPr id="3" name="Content Placeholder 2"/>
          <p:cNvSpPr>
            <a:spLocks noGrp="1"/>
          </p:cNvSpPr>
          <p:nvPr>
            <p:ph idx="1"/>
          </p:nvPr>
        </p:nvSpPr>
        <p:spPr>
          <a:xfrm>
            <a:off x="352926" y="1472406"/>
            <a:ext cx="11598442" cy="4704557"/>
          </a:xfrm>
        </p:spPr>
        <p:txBody>
          <a:bodyPr/>
          <a:lstStyle/>
          <a:p>
            <a:pPr lvl="0"/>
            <a:r>
              <a:rPr lang="en-US" dirty="0">
                <a:latin typeface="Berlin Sans FB" panose="020E0602020502020306" pitchFamily="34" charset="0"/>
              </a:rPr>
              <a:t>Capacity building initiatives</a:t>
            </a:r>
          </a:p>
          <a:p>
            <a:pPr lvl="1"/>
            <a:r>
              <a:rPr lang="en-US" dirty="0">
                <a:latin typeface="Berlin Sans FB" panose="020E0602020502020306" pitchFamily="34" charset="0"/>
              </a:rPr>
              <a:t>Trained  in CPIMS use DCS-865 OVC IPs-2067</a:t>
            </a:r>
          </a:p>
          <a:p>
            <a:pPr lvl="1"/>
            <a:r>
              <a:rPr lang="en-US" dirty="0">
                <a:latin typeface="Berlin Sans FB" panose="020E0602020502020306" pitchFamily="34" charset="0"/>
              </a:rPr>
              <a:t>Trained 105 DCS staff in data analytics and use </a:t>
            </a:r>
          </a:p>
          <a:p>
            <a:pPr lvl="1"/>
            <a:r>
              <a:rPr lang="en-US" dirty="0">
                <a:latin typeface="Berlin Sans FB" panose="020E0602020502020306" pitchFamily="34" charset="0"/>
              </a:rPr>
              <a:t>Sensitization on data quality assurance activities</a:t>
            </a:r>
          </a:p>
          <a:p>
            <a:r>
              <a:rPr lang="en-US" dirty="0">
                <a:latin typeface="Berlin Sans FB" panose="020E0602020502020306" pitchFamily="34" charset="0"/>
              </a:rPr>
              <a:t>Increased data availability</a:t>
            </a:r>
          </a:p>
          <a:p>
            <a:pPr lvl="0"/>
            <a:endParaRPr lang="en-US" dirty="0">
              <a:latin typeface="Berlin Sans FB" panose="020E0602020502020306" pitchFamily="34" charset="0"/>
            </a:endParaRPr>
          </a:p>
          <a:p>
            <a:pPr marL="0" indent="0">
              <a:buNone/>
            </a:pPr>
            <a:endParaRPr lang="en-US" dirty="0">
              <a:latin typeface="Berlin Sans FB" panose="020E0602020502020306" pitchFamily="34" charset="0"/>
            </a:endParaRPr>
          </a:p>
        </p:txBody>
      </p:sp>
      <p:sp>
        <p:nvSpPr>
          <p:cNvPr id="4" name="Footer Placeholder 3"/>
          <p:cNvSpPr>
            <a:spLocks noGrp="1"/>
          </p:cNvSpPr>
          <p:nvPr>
            <p:ph type="ftr" sz="quarter" idx="11"/>
          </p:nvPr>
        </p:nvSpPr>
        <p:spPr>
          <a:xfrm>
            <a:off x="545431" y="12107"/>
            <a:ext cx="11117179" cy="822081"/>
          </a:xfrm>
        </p:spPr>
        <p:txBody>
          <a:bodyPr/>
          <a:lstStyle/>
          <a:p>
            <a:r>
              <a:rPr lang="en-US" sz="2800" dirty="0">
                <a:ln w="0"/>
                <a:solidFill>
                  <a:schemeClr val="accent1"/>
                </a:solidFill>
                <a:effectLst>
                  <a:outerShdw blurRad="38100" dist="25400" dir="5400000" algn="ctr" rotWithShape="0">
                    <a:srgbClr val="6E747A">
                      <a:alpha val="43000"/>
                    </a:srgbClr>
                  </a:outerShdw>
                </a:effectLst>
                <a:latin typeface="Berlin Sans FB" panose="020E0602020502020306" pitchFamily="34" charset="0"/>
              </a:rPr>
              <a:t>Child Protection Information Management System-CPIMS</a:t>
            </a:r>
          </a:p>
        </p:txBody>
      </p:sp>
      <p:sp>
        <p:nvSpPr>
          <p:cNvPr id="5" name="Slide Number Placeholder 4"/>
          <p:cNvSpPr>
            <a:spLocks noGrp="1"/>
          </p:cNvSpPr>
          <p:nvPr>
            <p:ph type="sldNum" sz="quarter" idx="12"/>
          </p:nvPr>
        </p:nvSpPr>
        <p:spPr/>
        <p:txBody>
          <a:bodyPr/>
          <a:lstStyle/>
          <a:p>
            <a:fld id="{F8BFA799-E1F7-4F3D-B84E-3B28303DB992}" type="slidenum">
              <a:rPr lang="en-US" smtClean="0"/>
              <a:t>19</a:t>
            </a:fld>
            <a:endParaRPr lang="en-US"/>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23610" y="3497179"/>
            <a:ext cx="6628607" cy="1219485"/>
          </a:xfrm>
          <a:prstGeom prst="rect">
            <a:avLst/>
          </a:prstGeom>
        </p:spPr>
      </p:pic>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38200" y="4924926"/>
            <a:ext cx="6259950" cy="1341731"/>
          </a:xfrm>
          <a:prstGeom prst="rect">
            <a:avLst/>
          </a:prstGeom>
        </p:spPr>
      </p:pic>
    </p:spTree>
    <p:extLst>
      <p:ext uri="{BB962C8B-B14F-4D97-AF65-F5344CB8AC3E}">
        <p14:creationId xmlns:p14="http://schemas.microsoft.com/office/powerpoint/2010/main" val="3662321233"/>
      </p:ext>
    </p:extLst>
  </p:cSld>
  <p:clrMapOvr>
    <a:masterClrMapping/>
  </p:clrMapOvr>
  <mc:AlternateContent xmlns:mc="http://schemas.openxmlformats.org/markup-compatibility/2006" xmlns:p14="http://schemas.microsoft.com/office/powerpoint/2010/main">
    <mc:Choice Requires="p14">
      <p:transition spd="slow" p14:dur="5000" advTm="10000">
        <p14:reveal/>
      </p:transition>
    </mc:Choice>
    <mc:Fallback xmlns="">
      <p:transition spd="slow" advTm="10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8200" y="866274"/>
            <a:ext cx="10515600" cy="719458"/>
          </a:xfrm>
        </p:spPr>
        <p:txBody>
          <a:bodyPr>
            <a:normAutofit/>
          </a:bodyPr>
          <a:lstStyle/>
          <a:p>
            <a:pPr algn="ctr"/>
            <a:r>
              <a:rPr lang="en-US" sz="2800" dirty="0">
                <a:latin typeface="Berlin Sans FB" panose="020E0602020502020306" pitchFamily="34" charset="0"/>
              </a:rPr>
              <a:t>Lessons learnt</a:t>
            </a:r>
          </a:p>
        </p:txBody>
      </p:sp>
      <p:sp>
        <p:nvSpPr>
          <p:cNvPr id="3" name="Content Placeholder 2"/>
          <p:cNvSpPr>
            <a:spLocks noGrp="1"/>
          </p:cNvSpPr>
          <p:nvPr>
            <p:ph idx="1"/>
          </p:nvPr>
        </p:nvSpPr>
        <p:spPr>
          <a:xfrm>
            <a:off x="838200" y="1630183"/>
            <a:ext cx="10515600" cy="3777560"/>
          </a:xfrm>
        </p:spPr>
        <p:txBody>
          <a:bodyPr>
            <a:normAutofit/>
          </a:bodyPr>
          <a:lstStyle/>
          <a:p>
            <a:r>
              <a:rPr lang="en-US" dirty="0">
                <a:latin typeface="Berlin Sans FB" panose="020E0602020502020306" pitchFamily="34" charset="0"/>
              </a:rPr>
              <a:t>Leadership: Technical Working Group and steering committee</a:t>
            </a:r>
          </a:p>
          <a:p>
            <a:r>
              <a:rPr lang="en-US" dirty="0">
                <a:latin typeface="Berlin Sans FB" panose="020E0602020502020306" pitchFamily="34" charset="0"/>
              </a:rPr>
              <a:t>Ownership and Support : Government owned, led and supported</a:t>
            </a:r>
          </a:p>
          <a:p>
            <a:r>
              <a:rPr lang="en-US" dirty="0">
                <a:latin typeface="Berlin Sans FB" panose="020E0602020502020306" pitchFamily="34" charset="0"/>
              </a:rPr>
              <a:t>Diverse business processes </a:t>
            </a:r>
          </a:p>
          <a:p>
            <a:r>
              <a:rPr lang="en-US" dirty="0">
                <a:latin typeface="Berlin Sans FB" panose="020E0602020502020306" pitchFamily="34" charset="0"/>
              </a:rPr>
              <a:t>Competing and non-aligned partners priorities</a:t>
            </a:r>
          </a:p>
          <a:p>
            <a:r>
              <a:rPr lang="en-US" dirty="0">
                <a:latin typeface="Berlin Sans FB" panose="020E0602020502020306" pitchFamily="34" charset="0"/>
              </a:rPr>
              <a:t>Lack of national level unique identifiers for children and caregivers</a:t>
            </a:r>
          </a:p>
          <a:p>
            <a:endParaRPr lang="en-US" sz="3200"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31142" y="5634754"/>
            <a:ext cx="6268826" cy="904158"/>
          </a:xfrm>
          <a:prstGeom prst="rect">
            <a:avLst/>
          </a:prstGeom>
        </p:spPr>
      </p:pic>
      <p:sp>
        <p:nvSpPr>
          <p:cNvPr id="5" name="Footer Placeholder 4"/>
          <p:cNvSpPr>
            <a:spLocks noGrp="1"/>
          </p:cNvSpPr>
          <p:nvPr>
            <p:ph type="ftr" sz="quarter" idx="11"/>
          </p:nvPr>
        </p:nvSpPr>
        <p:spPr>
          <a:xfrm>
            <a:off x="532435" y="146920"/>
            <a:ext cx="11204294" cy="719354"/>
          </a:xfrm>
        </p:spPr>
        <p:txBody>
          <a:bodyPr/>
          <a:lstStyle/>
          <a:p>
            <a:r>
              <a:rPr lang="en-US" sz="3200" dirty="0">
                <a:ln w="0"/>
                <a:solidFill>
                  <a:schemeClr val="accent1"/>
                </a:solidFill>
                <a:effectLst>
                  <a:outerShdw blurRad="38100" dist="25400" dir="5400000" algn="ctr" rotWithShape="0">
                    <a:srgbClr val="6E747A">
                      <a:alpha val="43000"/>
                    </a:srgbClr>
                  </a:outerShdw>
                </a:effectLst>
                <a:latin typeface="Berlin Sans FB" panose="020E0602020502020306" pitchFamily="34" charset="0"/>
              </a:rPr>
              <a:t>Child Protection Information Management System-CPIMS</a:t>
            </a:r>
          </a:p>
        </p:txBody>
      </p:sp>
      <p:sp>
        <p:nvSpPr>
          <p:cNvPr id="6" name="Slide Number Placeholder 5"/>
          <p:cNvSpPr>
            <a:spLocks noGrp="1"/>
          </p:cNvSpPr>
          <p:nvPr>
            <p:ph type="sldNum" sz="quarter" idx="12"/>
          </p:nvPr>
        </p:nvSpPr>
        <p:spPr/>
        <p:txBody>
          <a:bodyPr/>
          <a:lstStyle/>
          <a:p>
            <a:fld id="{F8BFA799-E1F7-4F3D-B84E-3B28303DB992}" type="slidenum">
              <a:rPr lang="en-US" smtClean="0"/>
              <a:t>20</a:t>
            </a:fld>
            <a:endParaRPr lang="en-US"/>
          </a:p>
        </p:txBody>
      </p:sp>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8942609" y="5717512"/>
            <a:ext cx="2180662" cy="821400"/>
          </a:xfrm>
          <a:prstGeom prst="rect">
            <a:avLst/>
          </a:prstGeom>
        </p:spPr>
      </p:pic>
    </p:spTree>
    <p:extLst>
      <p:ext uri="{BB962C8B-B14F-4D97-AF65-F5344CB8AC3E}">
        <p14:creationId xmlns:p14="http://schemas.microsoft.com/office/powerpoint/2010/main" val="2677866506"/>
      </p:ext>
    </p:extLst>
  </p:cSld>
  <p:clrMapOvr>
    <a:masterClrMapping/>
  </p:clrMapOvr>
  <mc:AlternateContent xmlns:mc="http://schemas.openxmlformats.org/markup-compatibility/2006" xmlns:p14="http://schemas.microsoft.com/office/powerpoint/2010/main">
    <mc:Choice Requires="p14">
      <p:transition spd="slow" p14:dur="5000" advTm="10000">
        <p14:reveal/>
      </p:transition>
    </mc:Choice>
    <mc:Fallback xmlns="">
      <p:transition spd="slow" advTm="10000">
        <p:fade/>
      </p:transition>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755</TotalTime>
  <Words>1882</Words>
  <Application>Microsoft Office PowerPoint</Application>
  <PresentationFormat>Widescreen</PresentationFormat>
  <Paragraphs>299</Paragraphs>
  <Slides>20</Slides>
  <Notes>13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20</vt:i4>
      </vt:variant>
    </vt:vector>
  </HeadingPairs>
  <TitlesOfParts>
    <vt:vector size="27" baseType="lpstr">
      <vt:lpstr>Arial</vt:lpstr>
      <vt:lpstr>Berlin Sans FB</vt:lpstr>
      <vt:lpstr>Calibri</vt:lpstr>
      <vt:lpstr>Calibri Light</vt:lpstr>
      <vt:lpstr>Times New Roman</vt:lpstr>
      <vt:lpstr>Wingdings</vt:lpstr>
      <vt:lpstr>Office Theme</vt:lpstr>
      <vt:lpstr>Child Protection Information Management System-Kenya  Case Management Workshop 4-6 December, 2019</vt:lpstr>
      <vt:lpstr>Outline</vt:lpstr>
      <vt:lpstr>Aim</vt:lpstr>
      <vt:lpstr>Objectives</vt:lpstr>
      <vt:lpstr>What it was created to solve:</vt:lpstr>
      <vt:lpstr>What it was developed to solve </vt:lpstr>
      <vt:lpstr>Design</vt:lpstr>
      <vt:lpstr>CPIMS Deployment</vt:lpstr>
      <vt:lpstr>Managing Stakeholders &amp; users</vt:lpstr>
      <vt:lpstr>PowerPoint Presentation</vt:lpstr>
      <vt:lpstr>PowerPoint Presentation</vt:lpstr>
      <vt:lpstr>How it works - System</vt:lpstr>
      <vt:lpstr>How it works-Programming</vt:lpstr>
      <vt:lpstr>Data Collection Documents</vt:lpstr>
      <vt:lpstr>Rollout Process</vt:lpstr>
      <vt:lpstr>Targeted users</vt:lpstr>
      <vt:lpstr>Integration</vt:lpstr>
      <vt:lpstr>Achievements</vt:lpstr>
      <vt:lpstr>Achievements</vt:lpstr>
      <vt:lpstr>Lessons learnt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Polycarp Odoyo Otieno</dc:creator>
  <cp:lastModifiedBy>McGill, Deborah</cp:lastModifiedBy>
  <cp:revision>44</cp:revision>
  <dcterms:created xsi:type="dcterms:W3CDTF">2019-11-25T12:45:41Z</dcterms:created>
  <dcterms:modified xsi:type="dcterms:W3CDTF">2020-01-28T20:43:09Z</dcterms:modified>
</cp:coreProperties>
</file>